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97" r:id="rId3"/>
    <p:sldId id="268" r:id="rId4"/>
    <p:sldId id="269" r:id="rId5"/>
    <p:sldId id="289" r:id="rId6"/>
    <p:sldId id="270" r:id="rId7"/>
    <p:sldId id="266" r:id="rId8"/>
    <p:sldId id="275" r:id="rId9"/>
    <p:sldId id="273" r:id="rId10"/>
    <p:sldId id="294" r:id="rId11"/>
    <p:sldId id="276" r:id="rId12"/>
    <p:sldId id="286" r:id="rId13"/>
    <p:sldId id="287" r:id="rId14"/>
    <p:sldId id="295" r:id="rId15"/>
    <p:sldId id="292" r:id="rId16"/>
    <p:sldId id="291" r:id="rId17"/>
    <p:sldId id="299" r:id="rId18"/>
    <p:sldId id="29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1329" autoAdjust="0"/>
  </p:normalViewPr>
  <p:slideViewPr>
    <p:cSldViewPr snapToGrid="0">
      <p:cViewPr varScale="1">
        <p:scale>
          <a:sx n="60" d="100"/>
          <a:sy n="60" d="100"/>
        </p:scale>
        <p:origin x="11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F29E6-D4BD-4C2F-A0F9-2BA44FD6FB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55F07-D505-4077-9863-8D3B8033DBD3}">
      <dgm:prSet phldrT="[Text]"/>
      <dgm:spPr/>
      <dgm:t>
        <a:bodyPr/>
        <a:lstStyle/>
        <a:p>
          <a:r>
            <a:rPr lang="en-US" dirty="0" smtClean="0"/>
            <a:t>Distributed production</a:t>
          </a:r>
          <a:endParaRPr lang="en-US" dirty="0"/>
        </a:p>
      </dgm:t>
    </dgm:pt>
    <dgm:pt modelId="{B6BD6011-DFD4-4B2A-A6EE-866DC4DB3173}" type="parTrans" cxnId="{E11E2E75-793E-43EF-9204-7564A9EC8B18}">
      <dgm:prSet/>
      <dgm:spPr/>
      <dgm:t>
        <a:bodyPr/>
        <a:lstStyle/>
        <a:p>
          <a:endParaRPr lang="en-US"/>
        </a:p>
      </dgm:t>
    </dgm:pt>
    <dgm:pt modelId="{19EBF5B1-8A63-4B25-BD30-5265C767972D}" type="sibTrans" cxnId="{E11E2E75-793E-43EF-9204-7564A9EC8B18}">
      <dgm:prSet/>
      <dgm:spPr/>
      <dgm:t>
        <a:bodyPr/>
        <a:lstStyle/>
        <a:p>
          <a:endParaRPr lang="en-US"/>
        </a:p>
      </dgm:t>
    </dgm:pt>
    <dgm:pt modelId="{5619DDC3-E5A8-4313-B304-FED50EEB3FC4}">
      <dgm:prSet phldrT="[Text]"/>
      <dgm:spPr/>
      <dgm:t>
        <a:bodyPr/>
        <a:lstStyle/>
        <a:p>
          <a:r>
            <a:rPr lang="en-US" dirty="0" smtClean="0"/>
            <a:t>Localized manufacturing closer to the point of consumption</a:t>
          </a:r>
          <a:endParaRPr lang="en-US" dirty="0"/>
        </a:p>
      </dgm:t>
    </dgm:pt>
    <dgm:pt modelId="{FB14131F-5A00-46DD-B5DE-E39DEA2231EB}" type="parTrans" cxnId="{0950D994-3E7B-4100-B9F6-CBA9302F42DE}">
      <dgm:prSet/>
      <dgm:spPr/>
      <dgm:t>
        <a:bodyPr/>
        <a:lstStyle/>
        <a:p>
          <a:endParaRPr lang="en-US"/>
        </a:p>
      </dgm:t>
    </dgm:pt>
    <dgm:pt modelId="{58792726-51D6-4707-99F5-32F82F167789}" type="sibTrans" cxnId="{0950D994-3E7B-4100-B9F6-CBA9302F42DE}">
      <dgm:prSet/>
      <dgm:spPr/>
      <dgm:t>
        <a:bodyPr/>
        <a:lstStyle/>
        <a:p>
          <a:endParaRPr lang="en-US"/>
        </a:p>
      </dgm:t>
    </dgm:pt>
    <dgm:pt modelId="{4E9939FD-70A9-4E6E-9471-E3B9F09A75FA}">
      <dgm:prSet phldrT="[Text]"/>
      <dgm:spPr/>
      <dgm:t>
        <a:bodyPr/>
        <a:lstStyle/>
        <a:p>
          <a:r>
            <a:rPr lang="en-US" dirty="0" smtClean="0"/>
            <a:t>Factory replication (digital twins) under centralized control</a:t>
          </a:r>
          <a:endParaRPr lang="en-US" dirty="0"/>
        </a:p>
      </dgm:t>
    </dgm:pt>
    <dgm:pt modelId="{3A8F96B0-1BBB-4A48-8A94-05FB9480C8B2}" type="parTrans" cxnId="{9E6CC492-1432-40DF-87E9-6ED3F13E8AE0}">
      <dgm:prSet/>
      <dgm:spPr/>
      <dgm:t>
        <a:bodyPr/>
        <a:lstStyle/>
        <a:p>
          <a:endParaRPr lang="en-US"/>
        </a:p>
      </dgm:t>
    </dgm:pt>
    <dgm:pt modelId="{396DA840-52E1-4126-B266-7A2B6C0976F0}" type="sibTrans" cxnId="{9E6CC492-1432-40DF-87E9-6ED3F13E8AE0}">
      <dgm:prSet/>
      <dgm:spPr/>
      <dgm:t>
        <a:bodyPr/>
        <a:lstStyle/>
        <a:p>
          <a:endParaRPr lang="en-US"/>
        </a:p>
      </dgm:t>
    </dgm:pt>
    <dgm:pt modelId="{010BDF27-1996-4E03-AF4C-05AA6D6E7B00}">
      <dgm:prSet phldrT="[Text]"/>
      <dgm:spPr/>
      <dgm:t>
        <a:bodyPr/>
        <a:lstStyle/>
        <a:p>
          <a:r>
            <a:rPr lang="en-US" dirty="0" smtClean="0"/>
            <a:t>Flexible production</a:t>
          </a:r>
          <a:endParaRPr lang="en-US" dirty="0"/>
        </a:p>
      </dgm:t>
    </dgm:pt>
    <dgm:pt modelId="{644EC6B5-CF3D-4041-9BE1-87D4906AF40D}" type="parTrans" cxnId="{61A77C39-5075-417C-BD2D-CED0BC79BE1E}">
      <dgm:prSet/>
      <dgm:spPr/>
      <dgm:t>
        <a:bodyPr/>
        <a:lstStyle/>
        <a:p>
          <a:endParaRPr lang="en-US"/>
        </a:p>
      </dgm:t>
    </dgm:pt>
    <dgm:pt modelId="{1E971E88-DE58-4A12-8BDE-913F509E50AD}" type="sibTrans" cxnId="{61A77C39-5075-417C-BD2D-CED0BC79BE1E}">
      <dgm:prSet/>
      <dgm:spPr/>
      <dgm:t>
        <a:bodyPr/>
        <a:lstStyle/>
        <a:p>
          <a:endParaRPr lang="en-US"/>
        </a:p>
      </dgm:t>
    </dgm:pt>
    <dgm:pt modelId="{ED509FEE-6ECC-41D5-B980-1DC932688275}">
      <dgm:prSet phldrT="[Text]"/>
      <dgm:spPr/>
      <dgm:t>
        <a:bodyPr/>
        <a:lstStyle/>
        <a:p>
          <a:r>
            <a:rPr lang="en-US" dirty="0" smtClean="0"/>
            <a:t>Automation </a:t>
          </a:r>
          <a:r>
            <a:rPr lang="en-US" dirty="0" smtClean="0"/>
            <a:t>supports:</a:t>
          </a:r>
          <a:endParaRPr lang="en-US" dirty="0"/>
        </a:p>
      </dgm:t>
    </dgm:pt>
    <dgm:pt modelId="{AFCFD39A-6947-4E1B-A99E-98793D0115BC}" type="parTrans" cxnId="{4F259340-B217-4860-AC43-2772B132770E}">
      <dgm:prSet/>
      <dgm:spPr/>
      <dgm:t>
        <a:bodyPr/>
        <a:lstStyle/>
        <a:p>
          <a:endParaRPr lang="en-US"/>
        </a:p>
      </dgm:t>
    </dgm:pt>
    <dgm:pt modelId="{119C5953-F534-4B3B-A631-20F6955F5753}" type="sibTrans" cxnId="{4F259340-B217-4860-AC43-2772B132770E}">
      <dgm:prSet/>
      <dgm:spPr/>
      <dgm:t>
        <a:bodyPr/>
        <a:lstStyle/>
        <a:p>
          <a:endParaRPr lang="en-US"/>
        </a:p>
      </dgm:t>
    </dgm:pt>
    <dgm:pt modelId="{78D74559-3E75-4F69-9FB2-5636B5253D9A}">
      <dgm:prSet phldrT="[Text]"/>
      <dgm:spPr/>
      <dgm:t>
        <a:bodyPr/>
        <a:lstStyle/>
        <a:p>
          <a:r>
            <a:rPr lang="en-US" dirty="0" smtClean="0"/>
            <a:t>Production to order (volume flexibility)</a:t>
          </a:r>
          <a:endParaRPr lang="en-US" dirty="0"/>
        </a:p>
      </dgm:t>
    </dgm:pt>
    <dgm:pt modelId="{869029CF-A552-4E31-A6AA-BB71D306FCF2}" type="parTrans" cxnId="{438A2DF7-C348-4CD5-8CB9-E3244CD0E2A9}">
      <dgm:prSet/>
      <dgm:spPr/>
      <dgm:t>
        <a:bodyPr/>
        <a:lstStyle/>
        <a:p>
          <a:endParaRPr lang="en-US"/>
        </a:p>
      </dgm:t>
    </dgm:pt>
    <dgm:pt modelId="{5FD28401-F155-4AFF-B968-7C076EB180C3}" type="sibTrans" cxnId="{438A2DF7-C348-4CD5-8CB9-E3244CD0E2A9}">
      <dgm:prSet/>
      <dgm:spPr/>
      <dgm:t>
        <a:bodyPr/>
        <a:lstStyle/>
        <a:p>
          <a:endParaRPr lang="en-US"/>
        </a:p>
      </dgm:t>
    </dgm:pt>
    <dgm:pt modelId="{861A1CF4-49FD-4607-A595-8768F6E23309}">
      <dgm:prSet phldrT="[Text]"/>
      <dgm:spPr/>
      <dgm:t>
        <a:bodyPr/>
        <a:lstStyle/>
        <a:p>
          <a:r>
            <a:rPr lang="en-US" dirty="0" smtClean="0"/>
            <a:t>Accelerated </a:t>
          </a:r>
          <a:r>
            <a:rPr lang="en-US" dirty="0" err="1" smtClean="0"/>
            <a:t>servicification</a:t>
          </a:r>
          <a:endParaRPr lang="en-US" dirty="0"/>
        </a:p>
      </dgm:t>
    </dgm:pt>
    <dgm:pt modelId="{C4C64964-533E-4F02-8DBF-D6DE0465D9E6}" type="parTrans" cxnId="{AE6B7650-8AE4-412E-B9F0-7BA4843D16B1}">
      <dgm:prSet/>
      <dgm:spPr/>
      <dgm:t>
        <a:bodyPr/>
        <a:lstStyle/>
        <a:p>
          <a:endParaRPr lang="en-US"/>
        </a:p>
      </dgm:t>
    </dgm:pt>
    <dgm:pt modelId="{5DA6DA99-24F6-43D3-8819-2EAB682F96BB}" type="sibTrans" cxnId="{AE6B7650-8AE4-412E-B9F0-7BA4843D16B1}">
      <dgm:prSet/>
      <dgm:spPr/>
      <dgm:t>
        <a:bodyPr/>
        <a:lstStyle/>
        <a:p>
          <a:endParaRPr lang="en-US"/>
        </a:p>
      </dgm:t>
    </dgm:pt>
    <dgm:pt modelId="{4722BAEF-7E0A-4F95-B861-521FC2109591}">
      <dgm:prSet phldrT="[Text]"/>
      <dgm:spPr/>
      <dgm:t>
        <a:bodyPr/>
        <a:lstStyle/>
        <a:p>
          <a:r>
            <a:rPr lang="en-US" dirty="0" smtClean="0"/>
            <a:t>Product </a:t>
          </a:r>
          <a:r>
            <a:rPr lang="en-US" dirty="0" err="1" smtClean="0"/>
            <a:t>servicifaction</a:t>
          </a:r>
          <a:r>
            <a:rPr lang="en-US" dirty="0" smtClean="0"/>
            <a:t> (“power-by the hour”)</a:t>
          </a:r>
          <a:endParaRPr lang="en-US" dirty="0"/>
        </a:p>
      </dgm:t>
    </dgm:pt>
    <dgm:pt modelId="{50577727-8B5F-459F-B4F0-2FF803CF31C6}" type="parTrans" cxnId="{70578955-597F-4835-89FA-59128D28A287}">
      <dgm:prSet/>
      <dgm:spPr/>
      <dgm:t>
        <a:bodyPr/>
        <a:lstStyle/>
        <a:p>
          <a:endParaRPr lang="en-US"/>
        </a:p>
      </dgm:t>
    </dgm:pt>
    <dgm:pt modelId="{1427DEF0-C55C-4662-AA62-7666735CB378}" type="sibTrans" cxnId="{70578955-597F-4835-89FA-59128D28A287}">
      <dgm:prSet/>
      <dgm:spPr/>
      <dgm:t>
        <a:bodyPr/>
        <a:lstStyle/>
        <a:p>
          <a:endParaRPr lang="en-US"/>
        </a:p>
      </dgm:t>
    </dgm:pt>
    <dgm:pt modelId="{AD4FC594-3DB6-4964-9985-BC31E268C525}">
      <dgm:prSet phldrT="[Text]"/>
      <dgm:spPr/>
      <dgm:t>
        <a:bodyPr/>
        <a:lstStyle/>
        <a:p>
          <a:r>
            <a:rPr lang="en-US" dirty="0" smtClean="0"/>
            <a:t>Increased use of contract manufacturing and outsourcing of ancillary operations across more industries</a:t>
          </a:r>
          <a:endParaRPr lang="en-US" dirty="0"/>
        </a:p>
      </dgm:t>
    </dgm:pt>
    <dgm:pt modelId="{8644FF56-E710-4CC7-A49F-52A046193B8F}" type="parTrans" cxnId="{D60DC04D-EDD0-4A43-813F-AEAD09EED022}">
      <dgm:prSet/>
      <dgm:spPr/>
      <dgm:t>
        <a:bodyPr/>
        <a:lstStyle/>
        <a:p>
          <a:endParaRPr lang="en-US"/>
        </a:p>
      </dgm:t>
    </dgm:pt>
    <dgm:pt modelId="{251DEDD2-EBCA-49DA-8952-64689364EC64}" type="sibTrans" cxnId="{D60DC04D-EDD0-4A43-813F-AEAD09EED022}">
      <dgm:prSet/>
      <dgm:spPr/>
      <dgm:t>
        <a:bodyPr/>
        <a:lstStyle/>
        <a:p>
          <a:endParaRPr lang="en-US"/>
        </a:p>
      </dgm:t>
    </dgm:pt>
    <dgm:pt modelId="{17948EAD-49E8-4A96-BB70-E6427F67235F}">
      <dgm:prSet phldrT="[Text]"/>
      <dgm:spPr/>
      <dgm:t>
        <a:bodyPr/>
        <a:lstStyle/>
        <a:p>
          <a:r>
            <a:rPr lang="en-US" dirty="0" smtClean="0"/>
            <a:t>Customization (increased product variety)</a:t>
          </a:r>
          <a:endParaRPr lang="en-US" dirty="0"/>
        </a:p>
      </dgm:t>
    </dgm:pt>
    <dgm:pt modelId="{26F96E9B-16B7-4165-A457-63C426620E8F}" type="parTrans" cxnId="{A5AC850C-82D4-429C-A117-5A36EB1D47D6}">
      <dgm:prSet/>
      <dgm:spPr/>
      <dgm:t>
        <a:bodyPr/>
        <a:lstStyle/>
        <a:p>
          <a:endParaRPr lang="en-US"/>
        </a:p>
      </dgm:t>
    </dgm:pt>
    <dgm:pt modelId="{B7DAE60A-50A7-4582-8CC7-7FBC3D6F08F4}" type="sibTrans" cxnId="{A5AC850C-82D4-429C-A117-5A36EB1D47D6}">
      <dgm:prSet/>
      <dgm:spPr/>
      <dgm:t>
        <a:bodyPr/>
        <a:lstStyle/>
        <a:p>
          <a:endParaRPr lang="en-US"/>
        </a:p>
      </dgm:t>
    </dgm:pt>
    <dgm:pt modelId="{9CDE426B-DA89-4907-A007-852F824A2669}">
      <dgm:prSet phldrT="[Text]"/>
      <dgm:spPr/>
      <dgm:t>
        <a:bodyPr/>
        <a:lstStyle/>
        <a:p>
          <a:r>
            <a:rPr lang="en-US" dirty="0" smtClean="0"/>
            <a:t>Extended disintermediation</a:t>
          </a:r>
          <a:endParaRPr lang="en-US" dirty="0"/>
        </a:p>
      </dgm:t>
    </dgm:pt>
    <dgm:pt modelId="{D1DC1898-8944-4002-A97D-6A2A22A1724C}" type="parTrans" cxnId="{7619ED5D-BC32-407E-8BA7-C88A42F53ADD}">
      <dgm:prSet/>
      <dgm:spPr/>
      <dgm:t>
        <a:bodyPr/>
        <a:lstStyle/>
        <a:p>
          <a:endParaRPr lang="en-US"/>
        </a:p>
      </dgm:t>
    </dgm:pt>
    <dgm:pt modelId="{D7E4E2EB-EE49-4982-86B9-E36AB129C529}" type="sibTrans" cxnId="{7619ED5D-BC32-407E-8BA7-C88A42F53ADD}">
      <dgm:prSet/>
      <dgm:spPr/>
      <dgm:t>
        <a:bodyPr/>
        <a:lstStyle/>
        <a:p>
          <a:endParaRPr lang="en-US"/>
        </a:p>
      </dgm:t>
    </dgm:pt>
    <dgm:pt modelId="{37DF32D8-7788-4178-B447-C2313E83E2DF}">
      <dgm:prSet phldrT="[Text]"/>
      <dgm:spPr/>
      <dgm:t>
        <a:bodyPr/>
        <a:lstStyle/>
        <a:p>
          <a:r>
            <a:rPr lang="en-US" dirty="0" smtClean="0"/>
            <a:t>Direct delivery of products and services to end users</a:t>
          </a:r>
          <a:endParaRPr lang="en-US" dirty="0"/>
        </a:p>
      </dgm:t>
    </dgm:pt>
    <dgm:pt modelId="{A2133603-086E-476A-9170-9990348C45A9}" type="parTrans" cxnId="{C986FA50-DDA0-42E9-8140-8E2971DCA45B}">
      <dgm:prSet/>
      <dgm:spPr/>
      <dgm:t>
        <a:bodyPr/>
        <a:lstStyle/>
        <a:p>
          <a:endParaRPr lang="en-US"/>
        </a:p>
      </dgm:t>
    </dgm:pt>
    <dgm:pt modelId="{D5312FB2-FE80-4583-9898-B30A7400B08B}" type="sibTrans" cxnId="{C986FA50-DDA0-42E9-8140-8E2971DCA45B}">
      <dgm:prSet/>
      <dgm:spPr/>
      <dgm:t>
        <a:bodyPr/>
        <a:lstStyle/>
        <a:p>
          <a:endParaRPr lang="en-US"/>
        </a:p>
      </dgm:t>
    </dgm:pt>
    <dgm:pt modelId="{4051B314-6706-4914-9073-1421CC067B75}">
      <dgm:prSet phldrT="[Text]"/>
      <dgm:spPr/>
      <dgm:t>
        <a:bodyPr/>
        <a:lstStyle/>
        <a:p>
          <a:r>
            <a:rPr lang="en-US" dirty="0" smtClean="0"/>
            <a:t>Branded manufacturers reaching to end users</a:t>
          </a:r>
          <a:endParaRPr lang="en-US" dirty="0"/>
        </a:p>
      </dgm:t>
    </dgm:pt>
    <dgm:pt modelId="{23CDE3B0-8E27-4925-ACFF-7C71B613FE77}" type="parTrans" cxnId="{787D577D-8680-48CB-8984-C7E1EE73895D}">
      <dgm:prSet/>
      <dgm:spPr/>
      <dgm:t>
        <a:bodyPr/>
        <a:lstStyle/>
        <a:p>
          <a:endParaRPr lang="en-US"/>
        </a:p>
      </dgm:t>
    </dgm:pt>
    <dgm:pt modelId="{5C7FB0EA-0AAA-4F49-B28F-A5EA523F279F}" type="sibTrans" cxnId="{787D577D-8680-48CB-8984-C7E1EE73895D}">
      <dgm:prSet/>
      <dgm:spPr/>
      <dgm:t>
        <a:bodyPr/>
        <a:lstStyle/>
        <a:p>
          <a:endParaRPr lang="en-US"/>
        </a:p>
      </dgm:t>
    </dgm:pt>
    <dgm:pt modelId="{6880E737-A714-4190-82B5-005FCCF2F358}" type="pres">
      <dgm:prSet presAssocID="{005F29E6-D4BD-4C2F-A0F9-2BA44FD6FB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479A9-9796-4F01-8223-C755BB938D0A}" type="pres">
      <dgm:prSet presAssocID="{57055F07-D505-4077-9863-8D3B8033DBD3}" presName="linNode" presStyleCnt="0"/>
      <dgm:spPr/>
    </dgm:pt>
    <dgm:pt modelId="{7F2F33A3-29BE-462D-B6AF-B6CB79B02672}" type="pres">
      <dgm:prSet presAssocID="{57055F07-D505-4077-9863-8D3B8033DBD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CE10B-B1DB-418F-A647-1C90E11D9FD5}" type="pres">
      <dgm:prSet presAssocID="{57055F07-D505-4077-9863-8D3B8033DBD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11C76-63F5-4BD8-9C0A-9ADDB08524C0}" type="pres">
      <dgm:prSet presAssocID="{19EBF5B1-8A63-4B25-BD30-5265C767972D}" presName="sp" presStyleCnt="0"/>
      <dgm:spPr/>
    </dgm:pt>
    <dgm:pt modelId="{EDD481E6-71B7-4B74-8326-A9B202EE53B0}" type="pres">
      <dgm:prSet presAssocID="{010BDF27-1996-4E03-AF4C-05AA6D6E7B00}" presName="linNode" presStyleCnt="0"/>
      <dgm:spPr/>
    </dgm:pt>
    <dgm:pt modelId="{37F9D3F4-B4D5-4D8C-A96D-003B97D25CA8}" type="pres">
      <dgm:prSet presAssocID="{010BDF27-1996-4E03-AF4C-05AA6D6E7B0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096DD-1D21-459D-82A2-0153A12AAE89}" type="pres">
      <dgm:prSet presAssocID="{010BDF27-1996-4E03-AF4C-05AA6D6E7B0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C46FD-6068-486D-82ED-55181967049D}" type="pres">
      <dgm:prSet presAssocID="{1E971E88-DE58-4A12-8BDE-913F509E50AD}" presName="sp" presStyleCnt="0"/>
      <dgm:spPr/>
    </dgm:pt>
    <dgm:pt modelId="{7034DAE4-2A28-45BE-8F97-C47B10113E8B}" type="pres">
      <dgm:prSet presAssocID="{861A1CF4-49FD-4607-A595-8768F6E23309}" presName="linNode" presStyleCnt="0"/>
      <dgm:spPr/>
    </dgm:pt>
    <dgm:pt modelId="{620652A5-8EC9-4E88-9920-35254F438988}" type="pres">
      <dgm:prSet presAssocID="{861A1CF4-49FD-4607-A595-8768F6E2330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F3E20-95CD-44F4-BF32-44DC169A5E11}" type="pres">
      <dgm:prSet presAssocID="{861A1CF4-49FD-4607-A595-8768F6E2330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6896D-25C5-46DE-8E62-13485FE9F183}" type="pres">
      <dgm:prSet presAssocID="{5DA6DA99-24F6-43D3-8819-2EAB682F96BB}" presName="sp" presStyleCnt="0"/>
      <dgm:spPr/>
    </dgm:pt>
    <dgm:pt modelId="{D6D1BC78-8001-4CF0-92C7-7825E1AD0FFD}" type="pres">
      <dgm:prSet presAssocID="{9CDE426B-DA89-4907-A007-852F824A2669}" presName="linNode" presStyleCnt="0"/>
      <dgm:spPr/>
    </dgm:pt>
    <dgm:pt modelId="{3FA0FA97-C756-4A07-BF6A-066222D9B8D2}" type="pres">
      <dgm:prSet presAssocID="{9CDE426B-DA89-4907-A007-852F824A266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971F7-4733-4743-AA30-A95A16F43C4A}" type="pres">
      <dgm:prSet presAssocID="{9CDE426B-DA89-4907-A007-852F824A266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A2DF7-C348-4CD5-8CB9-E3244CD0E2A9}" srcId="{ED509FEE-6ECC-41D5-B980-1DC932688275}" destId="{78D74559-3E75-4F69-9FB2-5636B5253D9A}" srcOrd="1" destOrd="0" parTransId="{869029CF-A552-4E31-A6AA-BB71D306FCF2}" sibTransId="{5FD28401-F155-4AFF-B968-7C076EB180C3}"/>
    <dgm:cxn modelId="{61A77C39-5075-417C-BD2D-CED0BC79BE1E}" srcId="{005F29E6-D4BD-4C2F-A0F9-2BA44FD6FB0F}" destId="{010BDF27-1996-4E03-AF4C-05AA6D6E7B00}" srcOrd="1" destOrd="0" parTransId="{644EC6B5-CF3D-4041-9BE1-87D4906AF40D}" sibTransId="{1E971E88-DE58-4A12-8BDE-913F509E50AD}"/>
    <dgm:cxn modelId="{6F8A7E75-ED97-4D05-957D-B884A18392BC}" type="presOf" srcId="{78D74559-3E75-4F69-9FB2-5636B5253D9A}" destId="{572096DD-1D21-459D-82A2-0153A12AAE89}" srcOrd="0" destOrd="2" presId="urn:microsoft.com/office/officeart/2005/8/layout/vList5"/>
    <dgm:cxn modelId="{2EDBB5F4-0276-4914-89F2-9067508166E0}" type="presOf" srcId="{861A1CF4-49FD-4607-A595-8768F6E23309}" destId="{620652A5-8EC9-4E88-9920-35254F438988}" srcOrd="0" destOrd="0" presId="urn:microsoft.com/office/officeart/2005/8/layout/vList5"/>
    <dgm:cxn modelId="{0950D994-3E7B-4100-B9F6-CBA9302F42DE}" srcId="{57055F07-D505-4077-9863-8D3B8033DBD3}" destId="{5619DDC3-E5A8-4313-B304-FED50EEB3FC4}" srcOrd="0" destOrd="0" parTransId="{FB14131F-5A00-46DD-B5DE-E39DEA2231EB}" sibTransId="{58792726-51D6-4707-99F5-32F82F167789}"/>
    <dgm:cxn modelId="{787D577D-8680-48CB-8984-C7E1EE73895D}" srcId="{9CDE426B-DA89-4907-A007-852F824A2669}" destId="{4051B314-6706-4914-9073-1421CC067B75}" srcOrd="1" destOrd="0" parTransId="{23CDE3B0-8E27-4925-ACFF-7C71B613FE77}" sibTransId="{5C7FB0EA-0AAA-4F49-B28F-A5EA523F279F}"/>
    <dgm:cxn modelId="{BDBE0D64-0058-44C8-AB50-F934CAF5C6D3}" type="presOf" srcId="{9CDE426B-DA89-4907-A007-852F824A2669}" destId="{3FA0FA97-C756-4A07-BF6A-066222D9B8D2}" srcOrd="0" destOrd="0" presId="urn:microsoft.com/office/officeart/2005/8/layout/vList5"/>
    <dgm:cxn modelId="{D60DC04D-EDD0-4A43-813F-AEAD09EED022}" srcId="{861A1CF4-49FD-4607-A595-8768F6E23309}" destId="{AD4FC594-3DB6-4964-9985-BC31E268C525}" srcOrd="1" destOrd="0" parTransId="{8644FF56-E710-4CC7-A49F-52A046193B8F}" sibTransId="{251DEDD2-EBCA-49DA-8952-64689364EC64}"/>
    <dgm:cxn modelId="{C986FA50-DDA0-42E9-8140-8E2971DCA45B}" srcId="{9CDE426B-DA89-4907-A007-852F824A2669}" destId="{37DF32D8-7788-4178-B447-C2313E83E2DF}" srcOrd="0" destOrd="0" parTransId="{A2133603-086E-476A-9170-9990348C45A9}" sibTransId="{D5312FB2-FE80-4583-9898-B30A7400B08B}"/>
    <dgm:cxn modelId="{8C7B79EE-3869-4DE8-8523-632EC10D2A56}" type="presOf" srcId="{AD4FC594-3DB6-4964-9985-BC31E268C525}" destId="{9FDF3E20-95CD-44F4-BF32-44DC169A5E11}" srcOrd="0" destOrd="1" presId="urn:microsoft.com/office/officeart/2005/8/layout/vList5"/>
    <dgm:cxn modelId="{EC0E7D4C-AAFF-4778-ABB1-25078D1CE524}" type="presOf" srcId="{4051B314-6706-4914-9073-1421CC067B75}" destId="{F0D971F7-4733-4743-AA30-A95A16F43C4A}" srcOrd="0" destOrd="1" presId="urn:microsoft.com/office/officeart/2005/8/layout/vList5"/>
    <dgm:cxn modelId="{B8FB7472-048E-4D7E-8AAB-CDD6E0807010}" type="presOf" srcId="{010BDF27-1996-4E03-AF4C-05AA6D6E7B00}" destId="{37F9D3F4-B4D5-4D8C-A96D-003B97D25CA8}" srcOrd="0" destOrd="0" presId="urn:microsoft.com/office/officeart/2005/8/layout/vList5"/>
    <dgm:cxn modelId="{4F259340-B217-4860-AC43-2772B132770E}" srcId="{010BDF27-1996-4E03-AF4C-05AA6D6E7B00}" destId="{ED509FEE-6ECC-41D5-B980-1DC932688275}" srcOrd="0" destOrd="0" parTransId="{AFCFD39A-6947-4E1B-A99E-98793D0115BC}" sibTransId="{119C5953-F534-4B3B-A631-20F6955F5753}"/>
    <dgm:cxn modelId="{A5AC850C-82D4-429C-A117-5A36EB1D47D6}" srcId="{ED509FEE-6ECC-41D5-B980-1DC932688275}" destId="{17948EAD-49E8-4A96-BB70-E6427F67235F}" srcOrd="0" destOrd="0" parTransId="{26F96E9B-16B7-4165-A457-63C426620E8F}" sibTransId="{B7DAE60A-50A7-4582-8CC7-7FBC3D6F08F4}"/>
    <dgm:cxn modelId="{78B8BFC3-2CCD-4E0B-A04E-5907539E0E4C}" type="presOf" srcId="{17948EAD-49E8-4A96-BB70-E6427F67235F}" destId="{572096DD-1D21-459D-82A2-0153A12AAE89}" srcOrd="0" destOrd="1" presId="urn:microsoft.com/office/officeart/2005/8/layout/vList5"/>
    <dgm:cxn modelId="{8A97A828-A072-40B7-8B85-7B2B102D215C}" type="presOf" srcId="{5619DDC3-E5A8-4313-B304-FED50EEB3FC4}" destId="{552CE10B-B1DB-418F-A647-1C90E11D9FD5}" srcOrd="0" destOrd="0" presId="urn:microsoft.com/office/officeart/2005/8/layout/vList5"/>
    <dgm:cxn modelId="{E11E2E75-793E-43EF-9204-7564A9EC8B18}" srcId="{005F29E6-D4BD-4C2F-A0F9-2BA44FD6FB0F}" destId="{57055F07-D505-4077-9863-8D3B8033DBD3}" srcOrd="0" destOrd="0" parTransId="{B6BD6011-DFD4-4B2A-A6EE-866DC4DB3173}" sibTransId="{19EBF5B1-8A63-4B25-BD30-5265C767972D}"/>
    <dgm:cxn modelId="{7619ED5D-BC32-407E-8BA7-C88A42F53ADD}" srcId="{005F29E6-D4BD-4C2F-A0F9-2BA44FD6FB0F}" destId="{9CDE426B-DA89-4907-A007-852F824A2669}" srcOrd="3" destOrd="0" parTransId="{D1DC1898-8944-4002-A97D-6A2A22A1724C}" sibTransId="{D7E4E2EB-EE49-4982-86B9-E36AB129C529}"/>
    <dgm:cxn modelId="{D6DC124E-B4DE-4FD4-ABFC-586A41081FB5}" type="presOf" srcId="{005F29E6-D4BD-4C2F-A0F9-2BA44FD6FB0F}" destId="{6880E737-A714-4190-82B5-005FCCF2F358}" srcOrd="0" destOrd="0" presId="urn:microsoft.com/office/officeart/2005/8/layout/vList5"/>
    <dgm:cxn modelId="{597A7CC6-8D03-4821-885F-71E3F9C6D307}" type="presOf" srcId="{ED509FEE-6ECC-41D5-B980-1DC932688275}" destId="{572096DD-1D21-459D-82A2-0153A12AAE89}" srcOrd="0" destOrd="0" presId="urn:microsoft.com/office/officeart/2005/8/layout/vList5"/>
    <dgm:cxn modelId="{3EC1AEBB-42D0-4970-8E68-ADA911190FC1}" type="presOf" srcId="{37DF32D8-7788-4178-B447-C2313E83E2DF}" destId="{F0D971F7-4733-4743-AA30-A95A16F43C4A}" srcOrd="0" destOrd="0" presId="urn:microsoft.com/office/officeart/2005/8/layout/vList5"/>
    <dgm:cxn modelId="{1B90D007-D1FD-4EB4-B93A-ED8BF0030ECF}" type="presOf" srcId="{4E9939FD-70A9-4E6E-9471-E3B9F09A75FA}" destId="{552CE10B-B1DB-418F-A647-1C90E11D9FD5}" srcOrd="0" destOrd="1" presId="urn:microsoft.com/office/officeart/2005/8/layout/vList5"/>
    <dgm:cxn modelId="{70578955-597F-4835-89FA-59128D28A287}" srcId="{861A1CF4-49FD-4607-A595-8768F6E23309}" destId="{4722BAEF-7E0A-4F95-B861-521FC2109591}" srcOrd="0" destOrd="0" parTransId="{50577727-8B5F-459F-B4F0-2FF803CF31C6}" sibTransId="{1427DEF0-C55C-4662-AA62-7666735CB378}"/>
    <dgm:cxn modelId="{9E6CC492-1432-40DF-87E9-6ED3F13E8AE0}" srcId="{57055F07-D505-4077-9863-8D3B8033DBD3}" destId="{4E9939FD-70A9-4E6E-9471-E3B9F09A75FA}" srcOrd="1" destOrd="0" parTransId="{3A8F96B0-1BBB-4A48-8A94-05FB9480C8B2}" sibTransId="{396DA840-52E1-4126-B266-7A2B6C0976F0}"/>
    <dgm:cxn modelId="{F5D11FC2-CC5C-45B0-971D-3DD73E26E1D4}" type="presOf" srcId="{4722BAEF-7E0A-4F95-B861-521FC2109591}" destId="{9FDF3E20-95CD-44F4-BF32-44DC169A5E11}" srcOrd="0" destOrd="0" presId="urn:microsoft.com/office/officeart/2005/8/layout/vList5"/>
    <dgm:cxn modelId="{AE6B7650-8AE4-412E-B9F0-7BA4843D16B1}" srcId="{005F29E6-D4BD-4C2F-A0F9-2BA44FD6FB0F}" destId="{861A1CF4-49FD-4607-A595-8768F6E23309}" srcOrd="2" destOrd="0" parTransId="{C4C64964-533E-4F02-8DBF-D6DE0465D9E6}" sibTransId="{5DA6DA99-24F6-43D3-8819-2EAB682F96BB}"/>
    <dgm:cxn modelId="{B9B9BF84-D8EF-45E5-BB1C-F8DA0ABB4926}" type="presOf" srcId="{57055F07-D505-4077-9863-8D3B8033DBD3}" destId="{7F2F33A3-29BE-462D-B6AF-B6CB79B02672}" srcOrd="0" destOrd="0" presId="urn:microsoft.com/office/officeart/2005/8/layout/vList5"/>
    <dgm:cxn modelId="{7F796031-C096-484D-81C7-472569C96F2D}" type="presParOf" srcId="{6880E737-A714-4190-82B5-005FCCF2F358}" destId="{2D6479A9-9796-4F01-8223-C755BB938D0A}" srcOrd="0" destOrd="0" presId="urn:microsoft.com/office/officeart/2005/8/layout/vList5"/>
    <dgm:cxn modelId="{EC84A1FA-A966-4F59-92D3-ECA73C3D1340}" type="presParOf" srcId="{2D6479A9-9796-4F01-8223-C755BB938D0A}" destId="{7F2F33A3-29BE-462D-B6AF-B6CB79B02672}" srcOrd="0" destOrd="0" presId="urn:microsoft.com/office/officeart/2005/8/layout/vList5"/>
    <dgm:cxn modelId="{6561F901-176A-44C1-B940-69EEA60EAAEC}" type="presParOf" srcId="{2D6479A9-9796-4F01-8223-C755BB938D0A}" destId="{552CE10B-B1DB-418F-A647-1C90E11D9FD5}" srcOrd="1" destOrd="0" presId="urn:microsoft.com/office/officeart/2005/8/layout/vList5"/>
    <dgm:cxn modelId="{1AA9F65B-CBFF-4DF5-8CCC-B0087CFB9B17}" type="presParOf" srcId="{6880E737-A714-4190-82B5-005FCCF2F358}" destId="{F0311C76-63F5-4BD8-9C0A-9ADDB08524C0}" srcOrd="1" destOrd="0" presId="urn:microsoft.com/office/officeart/2005/8/layout/vList5"/>
    <dgm:cxn modelId="{41DF2C65-E938-4FA9-8BE7-AD173493E9FD}" type="presParOf" srcId="{6880E737-A714-4190-82B5-005FCCF2F358}" destId="{EDD481E6-71B7-4B74-8326-A9B202EE53B0}" srcOrd="2" destOrd="0" presId="urn:microsoft.com/office/officeart/2005/8/layout/vList5"/>
    <dgm:cxn modelId="{1CAE58A4-542B-4444-B143-63E11FD8C9C9}" type="presParOf" srcId="{EDD481E6-71B7-4B74-8326-A9B202EE53B0}" destId="{37F9D3F4-B4D5-4D8C-A96D-003B97D25CA8}" srcOrd="0" destOrd="0" presId="urn:microsoft.com/office/officeart/2005/8/layout/vList5"/>
    <dgm:cxn modelId="{3CB2DF36-A9D5-4F34-8C31-CE9806A1DF36}" type="presParOf" srcId="{EDD481E6-71B7-4B74-8326-A9B202EE53B0}" destId="{572096DD-1D21-459D-82A2-0153A12AAE89}" srcOrd="1" destOrd="0" presId="urn:microsoft.com/office/officeart/2005/8/layout/vList5"/>
    <dgm:cxn modelId="{4FAA708D-9D72-4C59-A932-C592FE2A5E01}" type="presParOf" srcId="{6880E737-A714-4190-82B5-005FCCF2F358}" destId="{6E6C46FD-6068-486D-82ED-55181967049D}" srcOrd="3" destOrd="0" presId="urn:microsoft.com/office/officeart/2005/8/layout/vList5"/>
    <dgm:cxn modelId="{302CE6F0-4E6D-449D-9ECB-DD066931945B}" type="presParOf" srcId="{6880E737-A714-4190-82B5-005FCCF2F358}" destId="{7034DAE4-2A28-45BE-8F97-C47B10113E8B}" srcOrd="4" destOrd="0" presId="urn:microsoft.com/office/officeart/2005/8/layout/vList5"/>
    <dgm:cxn modelId="{21ECC533-2815-4F68-930A-C4C9EF99404F}" type="presParOf" srcId="{7034DAE4-2A28-45BE-8F97-C47B10113E8B}" destId="{620652A5-8EC9-4E88-9920-35254F438988}" srcOrd="0" destOrd="0" presId="urn:microsoft.com/office/officeart/2005/8/layout/vList5"/>
    <dgm:cxn modelId="{DF3548F1-24E4-4A6F-9743-30855656F2BB}" type="presParOf" srcId="{7034DAE4-2A28-45BE-8F97-C47B10113E8B}" destId="{9FDF3E20-95CD-44F4-BF32-44DC169A5E11}" srcOrd="1" destOrd="0" presId="urn:microsoft.com/office/officeart/2005/8/layout/vList5"/>
    <dgm:cxn modelId="{A9E616A8-CDE2-4D7B-9AB7-D755833D35E3}" type="presParOf" srcId="{6880E737-A714-4190-82B5-005FCCF2F358}" destId="{1646896D-25C5-46DE-8E62-13485FE9F183}" srcOrd="5" destOrd="0" presId="urn:microsoft.com/office/officeart/2005/8/layout/vList5"/>
    <dgm:cxn modelId="{B520F9A8-2A77-47B7-AEBC-B416E08D829B}" type="presParOf" srcId="{6880E737-A714-4190-82B5-005FCCF2F358}" destId="{D6D1BC78-8001-4CF0-92C7-7825E1AD0FFD}" srcOrd="6" destOrd="0" presId="urn:microsoft.com/office/officeart/2005/8/layout/vList5"/>
    <dgm:cxn modelId="{E426B97D-6443-4EC9-B767-1A3E5A9D2591}" type="presParOf" srcId="{D6D1BC78-8001-4CF0-92C7-7825E1AD0FFD}" destId="{3FA0FA97-C756-4A07-BF6A-066222D9B8D2}" srcOrd="0" destOrd="0" presId="urn:microsoft.com/office/officeart/2005/8/layout/vList5"/>
    <dgm:cxn modelId="{1BB63DCF-1892-43C7-90F4-0FC59E81E02D}" type="presParOf" srcId="{D6D1BC78-8001-4CF0-92C7-7825E1AD0FFD}" destId="{F0D971F7-4733-4743-AA30-A95A16F43C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AC44A-8C68-450A-AB0B-4119610F6ACC}" type="doc">
      <dgm:prSet loTypeId="urn:microsoft.com/office/officeart/2005/8/layout/process3" loCatId="process" qsTypeId="urn:microsoft.com/office/officeart/2005/8/quickstyle/simple5" qsCatId="simple" csTypeId="urn:microsoft.com/office/officeart/2005/8/colors/accent0_3" csCatId="mainScheme" phldr="1"/>
      <dgm:spPr/>
    </dgm:pt>
    <dgm:pt modelId="{D42812CE-F34F-4DDA-B9B6-EBE8F4C8E7A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 smtClean="0"/>
            <a:t>Upstream/ </a:t>
          </a:r>
        </a:p>
        <a:p>
          <a:pPr>
            <a:spcAft>
              <a:spcPts val="0"/>
            </a:spcAft>
          </a:pPr>
          <a:r>
            <a:rPr lang="en-US" sz="1400" dirty="0" smtClean="0"/>
            <a:t>supplier relations</a:t>
          </a:r>
          <a:endParaRPr lang="en-US" sz="1400" dirty="0"/>
        </a:p>
      </dgm:t>
    </dgm:pt>
    <dgm:pt modelId="{B5A7173E-D7C0-4916-B0B8-C1C224E81C05}" type="parTrans" cxnId="{5A229F85-90F9-45EC-BDCA-CC0F88405DD2}">
      <dgm:prSet/>
      <dgm:spPr/>
      <dgm:t>
        <a:bodyPr/>
        <a:lstStyle/>
        <a:p>
          <a:endParaRPr lang="en-US"/>
        </a:p>
      </dgm:t>
    </dgm:pt>
    <dgm:pt modelId="{A0F64DA8-2326-449C-AF36-5CF10AD88891}" type="sibTrans" cxnId="{5A229F85-90F9-45EC-BDCA-CC0F88405DD2}">
      <dgm:prSet/>
      <dgm:spPr/>
      <dgm:t>
        <a:bodyPr/>
        <a:lstStyle/>
        <a:p>
          <a:endParaRPr lang="en-US"/>
        </a:p>
      </dgm:t>
    </dgm:pt>
    <dgm:pt modelId="{47E13EC9-5424-40DD-9146-C45FEFB5B39D}">
      <dgm:prSet phldrT="[Text]" custT="1"/>
      <dgm:spPr/>
      <dgm:t>
        <a:bodyPr/>
        <a:lstStyle/>
        <a:p>
          <a:r>
            <a:rPr lang="en-US" sz="1400" dirty="0" smtClean="0"/>
            <a:t>Internal production processes</a:t>
          </a:r>
          <a:endParaRPr lang="en-US" sz="1400" dirty="0"/>
        </a:p>
      </dgm:t>
    </dgm:pt>
    <dgm:pt modelId="{9887ED42-C128-4309-911F-8A90A3DEE262}" type="parTrans" cxnId="{4511DFC7-D03A-4061-9634-0066439B3B1A}">
      <dgm:prSet/>
      <dgm:spPr/>
      <dgm:t>
        <a:bodyPr/>
        <a:lstStyle/>
        <a:p>
          <a:endParaRPr lang="en-US"/>
        </a:p>
      </dgm:t>
    </dgm:pt>
    <dgm:pt modelId="{9850ECC1-42BC-49E0-B821-DD23D3FA87F8}" type="sibTrans" cxnId="{4511DFC7-D03A-4061-9634-0066439B3B1A}">
      <dgm:prSet/>
      <dgm:spPr/>
      <dgm:t>
        <a:bodyPr/>
        <a:lstStyle/>
        <a:p>
          <a:endParaRPr lang="en-US"/>
        </a:p>
      </dgm:t>
    </dgm:pt>
    <dgm:pt modelId="{06D91291-72E2-4A9F-B80E-C4C087F48B50}">
      <dgm:prSet phldrT="[Text]" custT="1"/>
      <dgm:spPr/>
      <dgm:t>
        <a:bodyPr/>
        <a:lstStyle/>
        <a:p>
          <a:r>
            <a:rPr lang="en-US" sz="1400" dirty="0" smtClean="0"/>
            <a:t>Downstream/ customer relations</a:t>
          </a:r>
          <a:endParaRPr lang="en-US" sz="1400" dirty="0"/>
        </a:p>
      </dgm:t>
    </dgm:pt>
    <dgm:pt modelId="{9F101762-ED8B-4465-AC71-53E2CF9AAD8B}" type="parTrans" cxnId="{781072CC-EC8B-45BA-89CF-87FF54D1BACA}">
      <dgm:prSet/>
      <dgm:spPr/>
      <dgm:t>
        <a:bodyPr/>
        <a:lstStyle/>
        <a:p>
          <a:endParaRPr lang="en-US"/>
        </a:p>
      </dgm:t>
    </dgm:pt>
    <dgm:pt modelId="{ABFFF950-F09F-4484-8B7D-483DBA79879D}" type="sibTrans" cxnId="{781072CC-EC8B-45BA-89CF-87FF54D1BACA}">
      <dgm:prSet/>
      <dgm:spPr/>
      <dgm:t>
        <a:bodyPr/>
        <a:lstStyle/>
        <a:p>
          <a:endParaRPr lang="en-US"/>
        </a:p>
      </dgm:t>
    </dgm:pt>
    <dgm:pt modelId="{776199F2-4184-4990-9283-6B47438AE78D}">
      <dgm:prSet phldrT="[Text]" custT="1"/>
      <dgm:spPr/>
      <dgm:t>
        <a:bodyPr/>
        <a:lstStyle/>
        <a:p>
          <a:r>
            <a:rPr lang="en-US" sz="1400" dirty="0" smtClean="0"/>
            <a:t>End-to-end processes</a:t>
          </a:r>
          <a:endParaRPr lang="en-US" sz="1400" dirty="0"/>
        </a:p>
      </dgm:t>
    </dgm:pt>
    <dgm:pt modelId="{632B8787-872A-44AB-AE5A-456EF6421C62}" type="parTrans" cxnId="{9BFAF4A3-3416-4DF2-BE35-E898A636E685}">
      <dgm:prSet/>
      <dgm:spPr/>
      <dgm:t>
        <a:bodyPr/>
        <a:lstStyle/>
        <a:p>
          <a:endParaRPr lang="en-US"/>
        </a:p>
      </dgm:t>
    </dgm:pt>
    <dgm:pt modelId="{0506F164-A2B3-4847-A86B-EAD0AFDDF77C}" type="sibTrans" cxnId="{9BFAF4A3-3416-4DF2-BE35-E898A636E685}">
      <dgm:prSet/>
      <dgm:spPr/>
      <dgm:t>
        <a:bodyPr/>
        <a:lstStyle/>
        <a:p>
          <a:endParaRPr lang="en-US"/>
        </a:p>
      </dgm:t>
    </dgm:pt>
    <dgm:pt modelId="{5609335B-9098-48EE-855E-499CCBE9BAE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E-auctions, with open or closed systems</a:t>
          </a:r>
          <a:endParaRPr lang="en-US" dirty="0"/>
        </a:p>
      </dgm:t>
    </dgm:pt>
    <dgm:pt modelId="{F653E781-7AC1-4C8F-9C14-FE4DD7103A69}" type="parTrans" cxnId="{FBE21CAE-DA00-4DCB-9406-2DAA8168093C}">
      <dgm:prSet/>
      <dgm:spPr/>
      <dgm:t>
        <a:bodyPr/>
        <a:lstStyle/>
        <a:p>
          <a:endParaRPr lang="en-US"/>
        </a:p>
      </dgm:t>
    </dgm:pt>
    <dgm:pt modelId="{0C1076C9-F597-45AE-B3E7-CBA97212290E}" type="sibTrans" cxnId="{FBE21CAE-DA00-4DCB-9406-2DAA8168093C}">
      <dgm:prSet/>
      <dgm:spPr/>
      <dgm:t>
        <a:bodyPr/>
        <a:lstStyle/>
        <a:p>
          <a:endParaRPr lang="en-US"/>
        </a:p>
      </dgm:t>
    </dgm:pt>
    <dgm:pt modelId="{FFD479FE-EC8C-4233-B362-DAC0E54536A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Suppler or vendor managed inventory</a:t>
          </a:r>
          <a:endParaRPr lang="en-US" dirty="0"/>
        </a:p>
      </dgm:t>
    </dgm:pt>
    <dgm:pt modelId="{62382A9F-0939-4146-A179-02E6C51E31AB}" type="parTrans" cxnId="{EFA3853C-B6A9-4FC5-93E8-D2BFBEA23DAE}">
      <dgm:prSet/>
      <dgm:spPr/>
      <dgm:t>
        <a:bodyPr/>
        <a:lstStyle/>
        <a:p>
          <a:endParaRPr lang="en-US"/>
        </a:p>
      </dgm:t>
    </dgm:pt>
    <dgm:pt modelId="{5574F563-0B95-4067-95AF-EA4FBB2AE673}" type="sibTrans" cxnId="{EFA3853C-B6A9-4FC5-93E8-D2BFBEA23DAE}">
      <dgm:prSet/>
      <dgm:spPr/>
      <dgm:t>
        <a:bodyPr/>
        <a:lstStyle/>
        <a:p>
          <a:endParaRPr lang="en-US"/>
        </a:p>
      </dgm:t>
    </dgm:pt>
    <dgm:pt modelId="{54BDC4CE-714B-4B02-805C-732F87438E2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Collaborative product or production process design</a:t>
          </a:r>
          <a:endParaRPr lang="en-US" dirty="0"/>
        </a:p>
      </dgm:t>
    </dgm:pt>
    <dgm:pt modelId="{F84FFAB6-950B-42F3-A476-5C58AEE3B788}" type="parTrans" cxnId="{E2F6EFAE-4538-407D-BB74-5C8850B14615}">
      <dgm:prSet/>
      <dgm:spPr/>
      <dgm:t>
        <a:bodyPr/>
        <a:lstStyle/>
        <a:p>
          <a:endParaRPr lang="en-US"/>
        </a:p>
      </dgm:t>
    </dgm:pt>
    <dgm:pt modelId="{61EA7C07-9EE2-43AF-8D38-63EE4DD94CD9}" type="sibTrans" cxnId="{E2F6EFAE-4538-407D-BB74-5C8850B14615}">
      <dgm:prSet/>
      <dgm:spPr/>
      <dgm:t>
        <a:bodyPr/>
        <a:lstStyle/>
        <a:p>
          <a:endParaRPr lang="en-US"/>
        </a:p>
      </dgm:t>
    </dgm:pt>
    <dgm:pt modelId="{F56E4E25-C9B5-4ACC-BDF2-BF3B37F398A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 Digitally enabled automation of factory operations</a:t>
          </a:r>
          <a:endParaRPr lang="en-US" dirty="0"/>
        </a:p>
      </dgm:t>
    </dgm:pt>
    <dgm:pt modelId="{B8C5C580-B3BB-4F57-93A7-AFEC60255BE0}" type="parTrans" cxnId="{A2717DBA-B075-4C4D-AB74-6396834630A7}">
      <dgm:prSet/>
      <dgm:spPr/>
      <dgm:t>
        <a:bodyPr/>
        <a:lstStyle/>
        <a:p>
          <a:endParaRPr lang="en-US"/>
        </a:p>
      </dgm:t>
    </dgm:pt>
    <dgm:pt modelId="{E4BAF30D-CE25-4030-B049-04D56805DC90}" type="sibTrans" cxnId="{A2717DBA-B075-4C4D-AB74-6396834630A7}">
      <dgm:prSet/>
      <dgm:spPr/>
      <dgm:t>
        <a:bodyPr/>
        <a:lstStyle/>
        <a:p>
          <a:endParaRPr lang="en-US"/>
        </a:p>
      </dgm:t>
    </dgm:pt>
    <dgm:pt modelId="{8A657CB6-9430-49CA-BF1B-A65CB7BD3AA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Production </a:t>
          </a:r>
          <a:r>
            <a:rPr lang="en-US" dirty="0" smtClean="0"/>
            <a:t>closer to consumption</a:t>
          </a:r>
          <a:endParaRPr lang="en-US" dirty="0"/>
        </a:p>
      </dgm:t>
    </dgm:pt>
    <dgm:pt modelId="{3C2ED153-A070-457C-AE6B-6A5213F8802A}" type="parTrans" cxnId="{03870515-FEC3-4278-BEB2-9EF1EBCE194F}">
      <dgm:prSet/>
      <dgm:spPr/>
      <dgm:t>
        <a:bodyPr/>
        <a:lstStyle/>
        <a:p>
          <a:endParaRPr lang="en-US"/>
        </a:p>
      </dgm:t>
    </dgm:pt>
    <dgm:pt modelId="{38DFB41C-F19E-4955-AEA5-07737CF80982}" type="sibTrans" cxnId="{03870515-FEC3-4278-BEB2-9EF1EBCE194F}">
      <dgm:prSet/>
      <dgm:spPr/>
      <dgm:t>
        <a:bodyPr/>
        <a:lstStyle/>
        <a:p>
          <a:endParaRPr lang="en-US"/>
        </a:p>
      </dgm:t>
    </dgm:pt>
    <dgm:pt modelId="{B6D21333-C5AB-46C4-849B-E65BDDCECA8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Advanced digitally </a:t>
          </a:r>
          <a:r>
            <a:rPr lang="en-US" dirty="0" smtClean="0"/>
            <a:t>enabled </a:t>
          </a:r>
          <a:r>
            <a:rPr lang="en-US" dirty="0" smtClean="0"/>
            <a:t>manufacturing technologies (3D printing, continuous processing)</a:t>
          </a:r>
          <a:endParaRPr lang="en-US" dirty="0"/>
        </a:p>
      </dgm:t>
    </dgm:pt>
    <dgm:pt modelId="{2CF529A1-C405-4798-855D-8A5135B30EEE}" type="parTrans" cxnId="{A8806843-17CE-4FF1-9E04-8DE71366737D}">
      <dgm:prSet/>
      <dgm:spPr/>
      <dgm:t>
        <a:bodyPr/>
        <a:lstStyle/>
        <a:p>
          <a:endParaRPr lang="en-US"/>
        </a:p>
      </dgm:t>
    </dgm:pt>
    <dgm:pt modelId="{115842DF-F61C-4168-B5AE-909EC0B2BE18}" type="sibTrans" cxnId="{A8806843-17CE-4FF1-9E04-8DE71366737D}">
      <dgm:prSet/>
      <dgm:spPr/>
      <dgm:t>
        <a:bodyPr/>
        <a:lstStyle/>
        <a:p>
          <a:endParaRPr lang="en-US"/>
        </a:p>
      </dgm:t>
    </dgm:pt>
    <dgm:pt modelId="{757116B5-2517-4CC9-B6E1-0AD9BC4A74D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Disintermediation in product delivery and distribution models; monitoring of product use by end user</a:t>
          </a:r>
          <a:endParaRPr lang="en-US" dirty="0"/>
        </a:p>
      </dgm:t>
    </dgm:pt>
    <dgm:pt modelId="{685551CF-EEBE-4BA5-9EB9-83B9536ECA77}" type="parTrans" cxnId="{A92B7458-D196-47BC-B9FC-1C9DF0BDA9CF}">
      <dgm:prSet/>
      <dgm:spPr/>
      <dgm:t>
        <a:bodyPr/>
        <a:lstStyle/>
        <a:p>
          <a:endParaRPr lang="en-US"/>
        </a:p>
      </dgm:t>
    </dgm:pt>
    <dgm:pt modelId="{6FAF5172-5E41-4686-AEB0-1AE86D14E0BE}" type="sibTrans" cxnId="{A92B7458-D196-47BC-B9FC-1C9DF0BDA9CF}">
      <dgm:prSet/>
      <dgm:spPr/>
      <dgm:t>
        <a:bodyPr/>
        <a:lstStyle/>
        <a:p>
          <a:endParaRPr lang="en-US"/>
        </a:p>
      </dgm:t>
    </dgm:pt>
    <dgm:pt modelId="{337CC20C-2EE6-423C-989E-845DDF5531A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Digitally enabled product customization</a:t>
          </a:r>
          <a:endParaRPr lang="en-US" dirty="0"/>
        </a:p>
      </dgm:t>
    </dgm:pt>
    <dgm:pt modelId="{2F7948B0-3FD6-484F-8881-69E1A8AE08AA}" type="parTrans" cxnId="{483B440B-C5DB-4CEA-BBDA-815CC13A066F}">
      <dgm:prSet/>
      <dgm:spPr/>
      <dgm:t>
        <a:bodyPr/>
        <a:lstStyle/>
        <a:p>
          <a:endParaRPr lang="en-US"/>
        </a:p>
      </dgm:t>
    </dgm:pt>
    <dgm:pt modelId="{8AE9C765-CAB6-469E-A105-5F1F45A373DF}" type="sibTrans" cxnId="{483B440B-C5DB-4CEA-BBDA-815CC13A066F}">
      <dgm:prSet/>
      <dgm:spPr/>
      <dgm:t>
        <a:bodyPr/>
        <a:lstStyle/>
        <a:p>
          <a:endParaRPr lang="en-US"/>
        </a:p>
      </dgm:t>
    </dgm:pt>
    <dgm:pt modelId="{E482D9EA-AB44-4B83-B598-27B8958A0E9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 Mass connectivity between customers and suppliers</a:t>
          </a:r>
          <a:endParaRPr lang="en-US" dirty="0"/>
        </a:p>
      </dgm:t>
    </dgm:pt>
    <dgm:pt modelId="{0DC5B28C-7DAA-4BC4-A30E-6D1FD0010915}" type="parTrans" cxnId="{73C429DF-D36D-4BDC-B42C-C0350E7DDCAD}">
      <dgm:prSet/>
      <dgm:spPr/>
      <dgm:t>
        <a:bodyPr/>
        <a:lstStyle/>
        <a:p>
          <a:endParaRPr lang="en-US"/>
        </a:p>
      </dgm:t>
    </dgm:pt>
    <dgm:pt modelId="{CFEA6199-9AC6-4CD3-A97F-39A9C85251C6}" type="sibTrans" cxnId="{73C429DF-D36D-4BDC-B42C-C0350E7DDCAD}">
      <dgm:prSet/>
      <dgm:spPr/>
      <dgm:t>
        <a:bodyPr/>
        <a:lstStyle/>
        <a:p>
          <a:endParaRPr lang="en-US"/>
        </a:p>
      </dgm:t>
    </dgm:pt>
    <dgm:pt modelId="{1196E077-0C93-4FB6-8F06-E83FBD840A6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Transparency and traceability; digital quality and compliance systems</a:t>
          </a:r>
          <a:endParaRPr lang="en-US" dirty="0"/>
        </a:p>
      </dgm:t>
    </dgm:pt>
    <dgm:pt modelId="{D08E7258-2873-4FD1-BA72-FAE025EDF88F}" type="parTrans" cxnId="{D9AD064A-A053-4A2A-A6DE-6FF499D3383C}">
      <dgm:prSet/>
      <dgm:spPr/>
      <dgm:t>
        <a:bodyPr/>
        <a:lstStyle/>
        <a:p>
          <a:endParaRPr lang="en-US"/>
        </a:p>
      </dgm:t>
    </dgm:pt>
    <dgm:pt modelId="{840BF27B-AA09-4125-A124-3BC6EBD0FAFC}" type="sibTrans" cxnId="{D9AD064A-A053-4A2A-A6DE-6FF499D3383C}">
      <dgm:prSet/>
      <dgm:spPr/>
      <dgm:t>
        <a:bodyPr/>
        <a:lstStyle/>
        <a:p>
          <a:endParaRPr lang="en-US"/>
        </a:p>
      </dgm:t>
    </dgm:pt>
    <dgm:pt modelId="{846C84B0-1C95-4594-B11B-BF3B957A083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Big-data predictive supply chains</a:t>
          </a:r>
          <a:endParaRPr lang="en-US" dirty="0"/>
        </a:p>
      </dgm:t>
    </dgm:pt>
    <dgm:pt modelId="{19026C17-F3A3-4E18-91A9-D6F52F1556AF}" type="parTrans" cxnId="{8CC5B5E4-E938-4B4B-A896-F9678104D5CE}">
      <dgm:prSet/>
      <dgm:spPr/>
      <dgm:t>
        <a:bodyPr/>
        <a:lstStyle/>
        <a:p>
          <a:endParaRPr lang="en-US"/>
        </a:p>
      </dgm:t>
    </dgm:pt>
    <dgm:pt modelId="{611B8C01-2E19-40B9-8AEC-B58299B75728}" type="sibTrans" cxnId="{8CC5B5E4-E938-4B4B-A896-F9678104D5CE}">
      <dgm:prSet/>
      <dgm:spPr/>
      <dgm:t>
        <a:bodyPr/>
        <a:lstStyle/>
        <a:p>
          <a:endParaRPr lang="en-US"/>
        </a:p>
      </dgm:t>
    </dgm:pt>
    <dgm:pt modelId="{A482D394-CE90-427B-B021-B087E4147E9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en-US" dirty="0" smtClean="0"/>
            <a:t>Use of new data management providers and system integrators</a:t>
          </a:r>
          <a:endParaRPr lang="en-US" dirty="0"/>
        </a:p>
      </dgm:t>
    </dgm:pt>
    <dgm:pt modelId="{E8F55D16-6677-4A92-98E6-3636AD35514D}" type="parTrans" cxnId="{CF9B9D83-293F-444E-83E0-902AA5C786FA}">
      <dgm:prSet/>
      <dgm:spPr/>
      <dgm:t>
        <a:bodyPr/>
        <a:lstStyle/>
        <a:p>
          <a:endParaRPr lang="en-US"/>
        </a:p>
      </dgm:t>
    </dgm:pt>
    <dgm:pt modelId="{18D8DCB6-8276-4A04-99C2-8027BA6BA442}" type="sibTrans" cxnId="{CF9B9D83-293F-444E-83E0-902AA5C786FA}">
      <dgm:prSet/>
      <dgm:spPr/>
      <dgm:t>
        <a:bodyPr/>
        <a:lstStyle/>
        <a:p>
          <a:endParaRPr lang="en-US"/>
        </a:p>
      </dgm:t>
    </dgm:pt>
    <dgm:pt modelId="{8149F63E-469B-4EC4-852F-B4CECBAA489F}" type="pres">
      <dgm:prSet presAssocID="{9FDAC44A-8C68-450A-AB0B-4119610F6ACC}" presName="linearFlow" presStyleCnt="0">
        <dgm:presLayoutVars>
          <dgm:dir/>
          <dgm:animLvl val="lvl"/>
          <dgm:resizeHandles val="exact"/>
        </dgm:presLayoutVars>
      </dgm:prSet>
      <dgm:spPr/>
    </dgm:pt>
    <dgm:pt modelId="{2FD7E15F-9A30-4821-B2C4-1010D3883643}" type="pres">
      <dgm:prSet presAssocID="{D42812CE-F34F-4DDA-B9B6-EBE8F4C8E7A7}" presName="composite" presStyleCnt="0"/>
      <dgm:spPr/>
    </dgm:pt>
    <dgm:pt modelId="{2BDC07B4-BE4F-49AD-A368-808738D4919E}" type="pres">
      <dgm:prSet presAssocID="{D42812CE-F34F-4DDA-B9B6-EBE8F4C8E7A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9C108-506F-4A47-8FB6-1B15F58E355B}" type="pres">
      <dgm:prSet presAssocID="{D42812CE-F34F-4DDA-B9B6-EBE8F4C8E7A7}" presName="parSh" presStyleLbl="node1" presStyleIdx="0" presStyleCnt="4"/>
      <dgm:spPr/>
      <dgm:t>
        <a:bodyPr/>
        <a:lstStyle/>
        <a:p>
          <a:endParaRPr lang="en-US"/>
        </a:p>
      </dgm:t>
    </dgm:pt>
    <dgm:pt modelId="{6EDD737A-920F-48B3-984E-6B09B4E45AF5}" type="pres">
      <dgm:prSet presAssocID="{D42812CE-F34F-4DDA-B9B6-EBE8F4C8E7A7}" presName="desTx" presStyleLbl="fgAcc1" presStyleIdx="0" presStyleCnt="4" custScaleX="115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3A3E4-7F30-4353-B6E4-C52441F8A0B5}" type="pres">
      <dgm:prSet presAssocID="{A0F64DA8-2326-449C-AF36-5CF10AD8889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3BDA1D8-ADC3-422B-AC4C-DC953BE881A1}" type="pres">
      <dgm:prSet presAssocID="{A0F64DA8-2326-449C-AF36-5CF10AD88891}" presName="connTx" presStyleLbl="sibTrans2D1" presStyleIdx="0" presStyleCnt="3"/>
      <dgm:spPr/>
      <dgm:t>
        <a:bodyPr/>
        <a:lstStyle/>
        <a:p>
          <a:endParaRPr lang="en-US"/>
        </a:p>
      </dgm:t>
    </dgm:pt>
    <dgm:pt modelId="{B952EC2C-9432-4C23-A8B7-6DCDAE55D6AE}" type="pres">
      <dgm:prSet presAssocID="{47E13EC9-5424-40DD-9146-C45FEFB5B39D}" presName="composite" presStyleCnt="0"/>
      <dgm:spPr/>
    </dgm:pt>
    <dgm:pt modelId="{2824DBD6-2696-496C-9FCD-F60679CB6455}" type="pres">
      <dgm:prSet presAssocID="{47E13EC9-5424-40DD-9146-C45FEFB5B39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DC7DB-947C-4ABA-B3CC-A8F034252D2F}" type="pres">
      <dgm:prSet presAssocID="{47E13EC9-5424-40DD-9146-C45FEFB5B39D}" presName="parSh" presStyleLbl="node1" presStyleIdx="1" presStyleCnt="4" custScaleX="116114"/>
      <dgm:spPr/>
      <dgm:t>
        <a:bodyPr/>
        <a:lstStyle/>
        <a:p>
          <a:endParaRPr lang="en-US"/>
        </a:p>
      </dgm:t>
    </dgm:pt>
    <dgm:pt modelId="{EC217F4F-D900-49B8-981D-30A961225EAD}" type="pres">
      <dgm:prSet presAssocID="{47E13EC9-5424-40DD-9146-C45FEFB5B39D}" presName="desTx" presStyleLbl="fgAcc1" presStyleIdx="1" presStyleCnt="4" custScaleX="113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D00BD-1790-4D6E-B330-B02BC62A9CE3}" type="pres">
      <dgm:prSet presAssocID="{9850ECC1-42BC-49E0-B821-DD23D3FA87F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9B3D6A0-1A68-4F87-8587-825DE30C1058}" type="pres">
      <dgm:prSet presAssocID="{9850ECC1-42BC-49E0-B821-DD23D3FA87F8}" presName="connTx" presStyleLbl="sibTrans2D1" presStyleIdx="1" presStyleCnt="3"/>
      <dgm:spPr/>
      <dgm:t>
        <a:bodyPr/>
        <a:lstStyle/>
        <a:p>
          <a:endParaRPr lang="en-US"/>
        </a:p>
      </dgm:t>
    </dgm:pt>
    <dgm:pt modelId="{73308238-8CEE-4E47-944A-3A385BE54D76}" type="pres">
      <dgm:prSet presAssocID="{06D91291-72E2-4A9F-B80E-C4C087F48B50}" presName="composite" presStyleCnt="0"/>
      <dgm:spPr/>
    </dgm:pt>
    <dgm:pt modelId="{72C42912-DAF8-4194-9B0D-80784AF776DF}" type="pres">
      <dgm:prSet presAssocID="{06D91291-72E2-4A9F-B80E-C4C087F48B5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5811D-DBB5-448D-8803-2326B2D4E2DE}" type="pres">
      <dgm:prSet presAssocID="{06D91291-72E2-4A9F-B80E-C4C087F48B50}" presName="parSh" presStyleLbl="node1" presStyleIdx="2" presStyleCnt="4"/>
      <dgm:spPr/>
      <dgm:t>
        <a:bodyPr/>
        <a:lstStyle/>
        <a:p>
          <a:endParaRPr lang="en-US"/>
        </a:p>
      </dgm:t>
    </dgm:pt>
    <dgm:pt modelId="{34137EA4-99EE-4D6B-B2BF-E8D48D45E0B8}" type="pres">
      <dgm:prSet presAssocID="{06D91291-72E2-4A9F-B80E-C4C087F48B50}" presName="desTx" presStyleLbl="fgAcc1" presStyleIdx="2" presStyleCnt="4" custScaleX="112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44F99-7D0D-4F40-AB3F-C821F1C8CF18}" type="pres">
      <dgm:prSet presAssocID="{ABFFF950-F09F-4484-8B7D-483DBA79879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5A1AB2E-472A-4232-B1A7-0733CAC24708}" type="pres">
      <dgm:prSet presAssocID="{ABFFF950-F09F-4484-8B7D-483DBA79879D}" presName="connTx" presStyleLbl="sibTrans2D1" presStyleIdx="2" presStyleCnt="3"/>
      <dgm:spPr/>
      <dgm:t>
        <a:bodyPr/>
        <a:lstStyle/>
        <a:p>
          <a:endParaRPr lang="en-US"/>
        </a:p>
      </dgm:t>
    </dgm:pt>
    <dgm:pt modelId="{BE255B64-9546-4E55-8EB1-454F8985DCD8}" type="pres">
      <dgm:prSet presAssocID="{776199F2-4184-4990-9283-6B47438AE78D}" presName="composite" presStyleCnt="0"/>
      <dgm:spPr/>
    </dgm:pt>
    <dgm:pt modelId="{0D668A41-810F-4B16-B9DB-2975B989D4D8}" type="pres">
      <dgm:prSet presAssocID="{776199F2-4184-4990-9283-6B47438AE78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9F4F1-4D41-497F-A332-46DF2CB978C2}" type="pres">
      <dgm:prSet presAssocID="{776199F2-4184-4990-9283-6B47438AE78D}" presName="parSh" presStyleLbl="node1" presStyleIdx="3" presStyleCnt="4"/>
      <dgm:spPr/>
      <dgm:t>
        <a:bodyPr/>
        <a:lstStyle/>
        <a:p>
          <a:endParaRPr lang="en-US"/>
        </a:p>
      </dgm:t>
    </dgm:pt>
    <dgm:pt modelId="{E99E36CA-AA65-403C-A8C4-DA8E751DE738}" type="pres">
      <dgm:prSet presAssocID="{776199F2-4184-4990-9283-6B47438AE78D}" presName="desTx" presStyleLbl="fgAcc1" presStyleIdx="3" presStyleCnt="4" custScaleX="112338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870515-FEC3-4278-BEB2-9EF1EBCE194F}" srcId="{47E13EC9-5424-40DD-9146-C45FEFB5B39D}" destId="{8A657CB6-9430-49CA-BF1B-A65CB7BD3AA5}" srcOrd="1" destOrd="0" parTransId="{3C2ED153-A070-457C-AE6B-6A5213F8802A}" sibTransId="{38DFB41C-F19E-4955-AEA5-07737CF80982}"/>
    <dgm:cxn modelId="{00474F34-CB93-43C5-A951-656E002A3DF0}" type="presOf" srcId="{06D91291-72E2-4A9F-B80E-C4C087F48B50}" destId="{72C42912-DAF8-4194-9B0D-80784AF776DF}" srcOrd="0" destOrd="0" presId="urn:microsoft.com/office/officeart/2005/8/layout/process3"/>
    <dgm:cxn modelId="{05CD4B60-101F-436C-8F13-AA57303DA94C}" type="presOf" srcId="{5609335B-9098-48EE-855E-499CCBE9BAE5}" destId="{6EDD737A-920F-48B3-984E-6B09B4E45AF5}" srcOrd="0" destOrd="0" presId="urn:microsoft.com/office/officeart/2005/8/layout/process3"/>
    <dgm:cxn modelId="{11C41610-746E-46B3-9F57-DC9803FBBEE3}" type="presOf" srcId="{A0F64DA8-2326-449C-AF36-5CF10AD88891}" destId="{D1D3A3E4-7F30-4353-B6E4-C52441F8A0B5}" srcOrd="0" destOrd="0" presId="urn:microsoft.com/office/officeart/2005/8/layout/process3"/>
    <dgm:cxn modelId="{4511DFC7-D03A-4061-9634-0066439B3B1A}" srcId="{9FDAC44A-8C68-450A-AB0B-4119610F6ACC}" destId="{47E13EC9-5424-40DD-9146-C45FEFB5B39D}" srcOrd="1" destOrd="0" parTransId="{9887ED42-C128-4309-911F-8A90A3DEE262}" sibTransId="{9850ECC1-42BC-49E0-B821-DD23D3FA87F8}"/>
    <dgm:cxn modelId="{60697D9F-88AE-41B6-86AF-B1C2B5E8EBEA}" type="presOf" srcId="{A0F64DA8-2326-449C-AF36-5CF10AD88891}" destId="{63BDA1D8-ADC3-422B-AC4C-DC953BE881A1}" srcOrd="1" destOrd="0" presId="urn:microsoft.com/office/officeart/2005/8/layout/process3"/>
    <dgm:cxn modelId="{904226C8-F36A-4D84-BB80-D3EFAD442855}" type="presOf" srcId="{FFD479FE-EC8C-4233-B362-DAC0E54536AD}" destId="{6EDD737A-920F-48B3-984E-6B09B4E45AF5}" srcOrd="0" destOrd="1" presId="urn:microsoft.com/office/officeart/2005/8/layout/process3"/>
    <dgm:cxn modelId="{6B46FE26-3BBA-4FFA-98C5-BE08EC686DBA}" type="presOf" srcId="{06D91291-72E2-4A9F-B80E-C4C087F48B50}" destId="{E1D5811D-DBB5-448D-8803-2326B2D4E2DE}" srcOrd="1" destOrd="0" presId="urn:microsoft.com/office/officeart/2005/8/layout/process3"/>
    <dgm:cxn modelId="{483B440B-C5DB-4CEA-BBDA-815CC13A066F}" srcId="{06D91291-72E2-4A9F-B80E-C4C087F48B50}" destId="{337CC20C-2EE6-423C-989E-845DDF5531AA}" srcOrd="1" destOrd="0" parTransId="{2F7948B0-3FD6-484F-8881-69E1A8AE08AA}" sibTransId="{8AE9C765-CAB6-469E-A105-5F1F45A373DF}"/>
    <dgm:cxn modelId="{AD1CEF41-AAA7-4D80-9800-7E7D0C1C9714}" type="presOf" srcId="{776199F2-4184-4990-9283-6B47438AE78D}" destId="{D2A9F4F1-4D41-497F-A332-46DF2CB978C2}" srcOrd="1" destOrd="0" presId="urn:microsoft.com/office/officeart/2005/8/layout/process3"/>
    <dgm:cxn modelId="{68171856-8827-4D5B-B373-D5720C2B822F}" type="presOf" srcId="{E482D9EA-AB44-4B83-B598-27B8958A0E99}" destId="{34137EA4-99EE-4D6B-B2BF-E8D48D45E0B8}" srcOrd="0" destOrd="2" presId="urn:microsoft.com/office/officeart/2005/8/layout/process3"/>
    <dgm:cxn modelId="{80D2815B-D9D1-4BCE-B017-DCE7BE124CDB}" type="presOf" srcId="{9FDAC44A-8C68-450A-AB0B-4119610F6ACC}" destId="{8149F63E-469B-4EC4-852F-B4CECBAA489F}" srcOrd="0" destOrd="0" presId="urn:microsoft.com/office/officeart/2005/8/layout/process3"/>
    <dgm:cxn modelId="{5A229F85-90F9-45EC-BDCA-CC0F88405DD2}" srcId="{9FDAC44A-8C68-450A-AB0B-4119610F6ACC}" destId="{D42812CE-F34F-4DDA-B9B6-EBE8F4C8E7A7}" srcOrd="0" destOrd="0" parTransId="{B5A7173E-D7C0-4916-B0B8-C1C224E81C05}" sibTransId="{A0F64DA8-2326-449C-AF36-5CF10AD88891}"/>
    <dgm:cxn modelId="{20CC3574-8B01-43A3-8AE5-3D1E14DA1FE1}" type="presOf" srcId="{47E13EC9-5424-40DD-9146-C45FEFB5B39D}" destId="{2824DBD6-2696-496C-9FCD-F60679CB6455}" srcOrd="0" destOrd="0" presId="urn:microsoft.com/office/officeart/2005/8/layout/process3"/>
    <dgm:cxn modelId="{7958C6D1-379F-4639-85A8-283874CDF54B}" type="presOf" srcId="{846C84B0-1C95-4594-B11B-BF3B957A083B}" destId="{E99E36CA-AA65-403C-A8C4-DA8E751DE738}" srcOrd="0" destOrd="1" presId="urn:microsoft.com/office/officeart/2005/8/layout/process3"/>
    <dgm:cxn modelId="{EFA3853C-B6A9-4FC5-93E8-D2BFBEA23DAE}" srcId="{D42812CE-F34F-4DDA-B9B6-EBE8F4C8E7A7}" destId="{FFD479FE-EC8C-4233-B362-DAC0E54536AD}" srcOrd="1" destOrd="0" parTransId="{62382A9F-0939-4146-A179-02E6C51E31AB}" sibTransId="{5574F563-0B95-4067-95AF-EA4FBB2AE673}"/>
    <dgm:cxn modelId="{CF9B9D83-293F-444E-83E0-902AA5C786FA}" srcId="{776199F2-4184-4990-9283-6B47438AE78D}" destId="{A482D394-CE90-427B-B021-B087E4147E95}" srcOrd="2" destOrd="0" parTransId="{E8F55D16-6677-4A92-98E6-3636AD35514D}" sibTransId="{18D8DCB6-8276-4A04-99C2-8027BA6BA442}"/>
    <dgm:cxn modelId="{FC4F21FB-456A-4D4C-A087-56DE5F039629}" type="presOf" srcId="{B6D21333-C5AB-46C4-849B-E65BDDCECA81}" destId="{EC217F4F-D900-49B8-981D-30A961225EAD}" srcOrd="0" destOrd="2" presId="urn:microsoft.com/office/officeart/2005/8/layout/process3"/>
    <dgm:cxn modelId="{A2717DBA-B075-4C4D-AB74-6396834630A7}" srcId="{47E13EC9-5424-40DD-9146-C45FEFB5B39D}" destId="{F56E4E25-C9B5-4ACC-BDF2-BF3B37F398AE}" srcOrd="0" destOrd="0" parTransId="{B8C5C580-B3BB-4F57-93A7-AFEC60255BE0}" sibTransId="{E4BAF30D-CE25-4030-B049-04D56805DC90}"/>
    <dgm:cxn modelId="{52D6866E-8415-40B1-8D35-FA7B4A332B10}" type="presOf" srcId="{ABFFF950-F09F-4484-8B7D-483DBA79879D}" destId="{04144F99-7D0D-4F40-AB3F-C821F1C8CF18}" srcOrd="0" destOrd="0" presId="urn:microsoft.com/office/officeart/2005/8/layout/process3"/>
    <dgm:cxn modelId="{D9AD064A-A053-4A2A-A6DE-6FF499D3383C}" srcId="{776199F2-4184-4990-9283-6B47438AE78D}" destId="{1196E077-0C93-4FB6-8F06-E83FBD840A6E}" srcOrd="0" destOrd="0" parTransId="{D08E7258-2873-4FD1-BA72-FAE025EDF88F}" sibTransId="{840BF27B-AA09-4125-A124-3BC6EBD0FAFC}"/>
    <dgm:cxn modelId="{ED09B8F9-ECF7-425C-B8ED-7E44C41986A7}" type="presOf" srcId="{A482D394-CE90-427B-B021-B087E4147E95}" destId="{E99E36CA-AA65-403C-A8C4-DA8E751DE738}" srcOrd="0" destOrd="2" presId="urn:microsoft.com/office/officeart/2005/8/layout/process3"/>
    <dgm:cxn modelId="{A5F37E01-F2E2-4035-B5F0-75CE242A46A6}" type="presOf" srcId="{9850ECC1-42BC-49E0-B821-DD23D3FA87F8}" destId="{09ED00BD-1790-4D6E-B330-B02BC62A9CE3}" srcOrd="0" destOrd="0" presId="urn:microsoft.com/office/officeart/2005/8/layout/process3"/>
    <dgm:cxn modelId="{8CC5B5E4-E938-4B4B-A896-F9678104D5CE}" srcId="{776199F2-4184-4990-9283-6B47438AE78D}" destId="{846C84B0-1C95-4594-B11B-BF3B957A083B}" srcOrd="1" destOrd="0" parTransId="{19026C17-F3A3-4E18-91A9-D6F52F1556AF}" sibTransId="{611B8C01-2E19-40B9-8AEC-B58299B75728}"/>
    <dgm:cxn modelId="{F7AC5A03-C36F-4D27-985F-EBD38AE7783B}" type="presOf" srcId="{D42812CE-F34F-4DDA-B9B6-EBE8F4C8E7A7}" destId="{2BDC07B4-BE4F-49AD-A368-808738D4919E}" srcOrd="0" destOrd="0" presId="urn:microsoft.com/office/officeart/2005/8/layout/process3"/>
    <dgm:cxn modelId="{9BFAF4A3-3416-4DF2-BE35-E898A636E685}" srcId="{9FDAC44A-8C68-450A-AB0B-4119610F6ACC}" destId="{776199F2-4184-4990-9283-6B47438AE78D}" srcOrd="3" destOrd="0" parTransId="{632B8787-872A-44AB-AE5A-456EF6421C62}" sibTransId="{0506F164-A2B3-4847-A86B-EAD0AFDDF77C}"/>
    <dgm:cxn modelId="{2A2B6478-CB3B-4527-9F09-2897EAF41837}" type="presOf" srcId="{D42812CE-F34F-4DDA-B9B6-EBE8F4C8E7A7}" destId="{6AB9C108-506F-4A47-8FB6-1B15F58E355B}" srcOrd="1" destOrd="0" presId="urn:microsoft.com/office/officeart/2005/8/layout/process3"/>
    <dgm:cxn modelId="{1E45573F-C636-4E48-8BD5-BBF2319D786F}" type="presOf" srcId="{F56E4E25-C9B5-4ACC-BDF2-BF3B37F398AE}" destId="{EC217F4F-D900-49B8-981D-30A961225EAD}" srcOrd="0" destOrd="0" presId="urn:microsoft.com/office/officeart/2005/8/layout/process3"/>
    <dgm:cxn modelId="{596C2E36-0631-48C6-BC41-476124E1EDDE}" type="presOf" srcId="{337CC20C-2EE6-423C-989E-845DDF5531AA}" destId="{34137EA4-99EE-4D6B-B2BF-E8D48D45E0B8}" srcOrd="0" destOrd="1" presId="urn:microsoft.com/office/officeart/2005/8/layout/process3"/>
    <dgm:cxn modelId="{FBE21CAE-DA00-4DCB-9406-2DAA8168093C}" srcId="{D42812CE-F34F-4DDA-B9B6-EBE8F4C8E7A7}" destId="{5609335B-9098-48EE-855E-499CCBE9BAE5}" srcOrd="0" destOrd="0" parTransId="{F653E781-7AC1-4C8F-9C14-FE4DD7103A69}" sibTransId="{0C1076C9-F597-45AE-B3E7-CBA97212290E}"/>
    <dgm:cxn modelId="{032F790A-3FC4-49DD-94C8-DE454AC7E4AA}" type="presOf" srcId="{9850ECC1-42BC-49E0-B821-DD23D3FA87F8}" destId="{69B3D6A0-1A68-4F87-8587-825DE30C1058}" srcOrd="1" destOrd="0" presId="urn:microsoft.com/office/officeart/2005/8/layout/process3"/>
    <dgm:cxn modelId="{26E5D00E-E906-4B94-B98D-A51B398CDF01}" type="presOf" srcId="{47E13EC9-5424-40DD-9146-C45FEFB5B39D}" destId="{BE1DC7DB-947C-4ABA-B3CC-A8F034252D2F}" srcOrd="1" destOrd="0" presId="urn:microsoft.com/office/officeart/2005/8/layout/process3"/>
    <dgm:cxn modelId="{73C429DF-D36D-4BDC-B42C-C0350E7DDCAD}" srcId="{06D91291-72E2-4A9F-B80E-C4C087F48B50}" destId="{E482D9EA-AB44-4B83-B598-27B8958A0E99}" srcOrd="2" destOrd="0" parTransId="{0DC5B28C-7DAA-4BC4-A30E-6D1FD0010915}" sibTransId="{CFEA6199-9AC6-4CD3-A97F-39A9C85251C6}"/>
    <dgm:cxn modelId="{A8806843-17CE-4FF1-9E04-8DE71366737D}" srcId="{47E13EC9-5424-40DD-9146-C45FEFB5B39D}" destId="{B6D21333-C5AB-46C4-849B-E65BDDCECA81}" srcOrd="2" destOrd="0" parTransId="{2CF529A1-C405-4798-855D-8A5135B30EEE}" sibTransId="{115842DF-F61C-4168-B5AE-909EC0B2BE18}"/>
    <dgm:cxn modelId="{A92B7458-D196-47BC-B9FC-1C9DF0BDA9CF}" srcId="{06D91291-72E2-4A9F-B80E-C4C087F48B50}" destId="{757116B5-2517-4CC9-B6E1-0AD9BC4A74D6}" srcOrd="0" destOrd="0" parTransId="{685551CF-EEBE-4BA5-9EB9-83B9536ECA77}" sibTransId="{6FAF5172-5E41-4686-AEB0-1AE86D14E0BE}"/>
    <dgm:cxn modelId="{781072CC-EC8B-45BA-89CF-87FF54D1BACA}" srcId="{9FDAC44A-8C68-450A-AB0B-4119610F6ACC}" destId="{06D91291-72E2-4A9F-B80E-C4C087F48B50}" srcOrd="2" destOrd="0" parTransId="{9F101762-ED8B-4465-AC71-53E2CF9AAD8B}" sibTransId="{ABFFF950-F09F-4484-8B7D-483DBA79879D}"/>
    <dgm:cxn modelId="{00AD44D9-4ECA-4317-A5CE-0F7CB716E5B4}" type="presOf" srcId="{776199F2-4184-4990-9283-6B47438AE78D}" destId="{0D668A41-810F-4B16-B9DB-2975B989D4D8}" srcOrd="0" destOrd="0" presId="urn:microsoft.com/office/officeart/2005/8/layout/process3"/>
    <dgm:cxn modelId="{AA09D2E6-4CF0-4DC0-9F4A-B07B0A1BE9EA}" type="presOf" srcId="{757116B5-2517-4CC9-B6E1-0AD9BC4A74D6}" destId="{34137EA4-99EE-4D6B-B2BF-E8D48D45E0B8}" srcOrd="0" destOrd="0" presId="urn:microsoft.com/office/officeart/2005/8/layout/process3"/>
    <dgm:cxn modelId="{E2F6EFAE-4538-407D-BB74-5C8850B14615}" srcId="{D42812CE-F34F-4DDA-B9B6-EBE8F4C8E7A7}" destId="{54BDC4CE-714B-4B02-805C-732F87438E24}" srcOrd="2" destOrd="0" parTransId="{F84FFAB6-950B-42F3-A476-5C58AEE3B788}" sibTransId="{61EA7C07-9EE2-43AF-8D38-63EE4DD94CD9}"/>
    <dgm:cxn modelId="{5488FB52-8ECB-40FD-A22C-302FFAA257A8}" type="presOf" srcId="{1196E077-0C93-4FB6-8F06-E83FBD840A6E}" destId="{E99E36CA-AA65-403C-A8C4-DA8E751DE738}" srcOrd="0" destOrd="0" presId="urn:microsoft.com/office/officeart/2005/8/layout/process3"/>
    <dgm:cxn modelId="{265B7C2E-E4D7-4C35-A60C-D80748090419}" type="presOf" srcId="{8A657CB6-9430-49CA-BF1B-A65CB7BD3AA5}" destId="{EC217F4F-D900-49B8-981D-30A961225EAD}" srcOrd="0" destOrd="1" presId="urn:microsoft.com/office/officeart/2005/8/layout/process3"/>
    <dgm:cxn modelId="{145F2C8B-20F7-45C6-9ABA-67A257824358}" type="presOf" srcId="{ABFFF950-F09F-4484-8B7D-483DBA79879D}" destId="{05A1AB2E-472A-4232-B1A7-0733CAC24708}" srcOrd="1" destOrd="0" presId="urn:microsoft.com/office/officeart/2005/8/layout/process3"/>
    <dgm:cxn modelId="{E389568B-88EB-4440-9B5A-DEE4D5F9DC08}" type="presOf" srcId="{54BDC4CE-714B-4B02-805C-732F87438E24}" destId="{6EDD737A-920F-48B3-984E-6B09B4E45AF5}" srcOrd="0" destOrd="2" presId="urn:microsoft.com/office/officeart/2005/8/layout/process3"/>
    <dgm:cxn modelId="{7BAD9567-8D3F-4186-9881-6C76A38C7E09}" type="presParOf" srcId="{8149F63E-469B-4EC4-852F-B4CECBAA489F}" destId="{2FD7E15F-9A30-4821-B2C4-1010D3883643}" srcOrd="0" destOrd="0" presId="urn:microsoft.com/office/officeart/2005/8/layout/process3"/>
    <dgm:cxn modelId="{A4442A86-1DC9-4A52-A3E6-CABA6C67C0CA}" type="presParOf" srcId="{2FD7E15F-9A30-4821-B2C4-1010D3883643}" destId="{2BDC07B4-BE4F-49AD-A368-808738D4919E}" srcOrd="0" destOrd="0" presId="urn:microsoft.com/office/officeart/2005/8/layout/process3"/>
    <dgm:cxn modelId="{3AB5D716-E5A7-4C63-B309-D742BC80C966}" type="presParOf" srcId="{2FD7E15F-9A30-4821-B2C4-1010D3883643}" destId="{6AB9C108-506F-4A47-8FB6-1B15F58E355B}" srcOrd="1" destOrd="0" presId="urn:microsoft.com/office/officeart/2005/8/layout/process3"/>
    <dgm:cxn modelId="{2AB32923-0E12-4D15-9AA3-4EA225DDE76C}" type="presParOf" srcId="{2FD7E15F-9A30-4821-B2C4-1010D3883643}" destId="{6EDD737A-920F-48B3-984E-6B09B4E45AF5}" srcOrd="2" destOrd="0" presId="urn:microsoft.com/office/officeart/2005/8/layout/process3"/>
    <dgm:cxn modelId="{0A9FC60D-342F-40B0-B2FA-6FF905C566C1}" type="presParOf" srcId="{8149F63E-469B-4EC4-852F-B4CECBAA489F}" destId="{D1D3A3E4-7F30-4353-B6E4-C52441F8A0B5}" srcOrd="1" destOrd="0" presId="urn:microsoft.com/office/officeart/2005/8/layout/process3"/>
    <dgm:cxn modelId="{D238877B-4512-4C51-AD12-C80ACDBCD45C}" type="presParOf" srcId="{D1D3A3E4-7F30-4353-B6E4-C52441F8A0B5}" destId="{63BDA1D8-ADC3-422B-AC4C-DC953BE881A1}" srcOrd="0" destOrd="0" presId="urn:microsoft.com/office/officeart/2005/8/layout/process3"/>
    <dgm:cxn modelId="{A5611BB1-6418-4E51-8929-D1CC0B268CB2}" type="presParOf" srcId="{8149F63E-469B-4EC4-852F-B4CECBAA489F}" destId="{B952EC2C-9432-4C23-A8B7-6DCDAE55D6AE}" srcOrd="2" destOrd="0" presId="urn:microsoft.com/office/officeart/2005/8/layout/process3"/>
    <dgm:cxn modelId="{99E1484B-BD86-4C8B-9CF1-CFB22C9617D6}" type="presParOf" srcId="{B952EC2C-9432-4C23-A8B7-6DCDAE55D6AE}" destId="{2824DBD6-2696-496C-9FCD-F60679CB6455}" srcOrd="0" destOrd="0" presId="urn:microsoft.com/office/officeart/2005/8/layout/process3"/>
    <dgm:cxn modelId="{407FE6BB-A58E-40D2-A4C1-A3D2F7B0D608}" type="presParOf" srcId="{B952EC2C-9432-4C23-A8B7-6DCDAE55D6AE}" destId="{BE1DC7DB-947C-4ABA-B3CC-A8F034252D2F}" srcOrd="1" destOrd="0" presId="urn:microsoft.com/office/officeart/2005/8/layout/process3"/>
    <dgm:cxn modelId="{623E771C-9B5E-4971-9FBA-BE4D9F35F5D1}" type="presParOf" srcId="{B952EC2C-9432-4C23-A8B7-6DCDAE55D6AE}" destId="{EC217F4F-D900-49B8-981D-30A961225EAD}" srcOrd="2" destOrd="0" presId="urn:microsoft.com/office/officeart/2005/8/layout/process3"/>
    <dgm:cxn modelId="{A83C9B77-D237-4E4D-A9B2-CA0F53264135}" type="presParOf" srcId="{8149F63E-469B-4EC4-852F-B4CECBAA489F}" destId="{09ED00BD-1790-4D6E-B330-B02BC62A9CE3}" srcOrd="3" destOrd="0" presId="urn:microsoft.com/office/officeart/2005/8/layout/process3"/>
    <dgm:cxn modelId="{44782BD3-3EC0-4279-BB50-824B83D8C7B7}" type="presParOf" srcId="{09ED00BD-1790-4D6E-B330-B02BC62A9CE3}" destId="{69B3D6A0-1A68-4F87-8587-825DE30C1058}" srcOrd="0" destOrd="0" presId="urn:microsoft.com/office/officeart/2005/8/layout/process3"/>
    <dgm:cxn modelId="{90B92B58-7457-4530-B643-8F3FA7084F19}" type="presParOf" srcId="{8149F63E-469B-4EC4-852F-B4CECBAA489F}" destId="{73308238-8CEE-4E47-944A-3A385BE54D76}" srcOrd="4" destOrd="0" presId="urn:microsoft.com/office/officeart/2005/8/layout/process3"/>
    <dgm:cxn modelId="{813541E5-4037-4BD1-B454-5655970928C7}" type="presParOf" srcId="{73308238-8CEE-4E47-944A-3A385BE54D76}" destId="{72C42912-DAF8-4194-9B0D-80784AF776DF}" srcOrd="0" destOrd="0" presId="urn:microsoft.com/office/officeart/2005/8/layout/process3"/>
    <dgm:cxn modelId="{B42C1648-5186-43BC-9CB8-352777FA0F95}" type="presParOf" srcId="{73308238-8CEE-4E47-944A-3A385BE54D76}" destId="{E1D5811D-DBB5-448D-8803-2326B2D4E2DE}" srcOrd="1" destOrd="0" presId="urn:microsoft.com/office/officeart/2005/8/layout/process3"/>
    <dgm:cxn modelId="{B928FE21-799C-4AAA-B560-50833F149210}" type="presParOf" srcId="{73308238-8CEE-4E47-944A-3A385BE54D76}" destId="{34137EA4-99EE-4D6B-B2BF-E8D48D45E0B8}" srcOrd="2" destOrd="0" presId="urn:microsoft.com/office/officeart/2005/8/layout/process3"/>
    <dgm:cxn modelId="{5D15A9E1-CA84-4111-B9A4-0FA1D7B11A11}" type="presParOf" srcId="{8149F63E-469B-4EC4-852F-B4CECBAA489F}" destId="{04144F99-7D0D-4F40-AB3F-C821F1C8CF18}" srcOrd="5" destOrd="0" presId="urn:microsoft.com/office/officeart/2005/8/layout/process3"/>
    <dgm:cxn modelId="{7F86BD33-D217-4D61-860B-EBF477C2DD96}" type="presParOf" srcId="{04144F99-7D0D-4F40-AB3F-C821F1C8CF18}" destId="{05A1AB2E-472A-4232-B1A7-0733CAC24708}" srcOrd="0" destOrd="0" presId="urn:microsoft.com/office/officeart/2005/8/layout/process3"/>
    <dgm:cxn modelId="{09C3DE45-3ED0-411F-8E3C-83147EDD4062}" type="presParOf" srcId="{8149F63E-469B-4EC4-852F-B4CECBAA489F}" destId="{BE255B64-9546-4E55-8EB1-454F8985DCD8}" srcOrd="6" destOrd="0" presId="urn:microsoft.com/office/officeart/2005/8/layout/process3"/>
    <dgm:cxn modelId="{C4015513-B75A-4E48-8587-DA9F9A05AF37}" type="presParOf" srcId="{BE255B64-9546-4E55-8EB1-454F8985DCD8}" destId="{0D668A41-810F-4B16-B9DB-2975B989D4D8}" srcOrd="0" destOrd="0" presId="urn:microsoft.com/office/officeart/2005/8/layout/process3"/>
    <dgm:cxn modelId="{CE403A72-6DF2-4231-88E9-288B632E27EE}" type="presParOf" srcId="{BE255B64-9546-4E55-8EB1-454F8985DCD8}" destId="{D2A9F4F1-4D41-497F-A332-46DF2CB978C2}" srcOrd="1" destOrd="0" presId="urn:microsoft.com/office/officeart/2005/8/layout/process3"/>
    <dgm:cxn modelId="{2F965358-BB9A-49A4-9C89-4F12CDF93F63}" type="presParOf" srcId="{BE255B64-9546-4E55-8EB1-454F8985DCD8}" destId="{E99E36CA-AA65-403C-A8C4-DA8E751DE73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E10B-B1DB-418F-A647-1C90E11D9FD5}">
      <dsp:nvSpPr>
        <dsp:cNvPr id="0" name=""/>
        <dsp:cNvSpPr/>
      </dsp:nvSpPr>
      <dsp:spPr>
        <a:xfrm rot="5400000">
          <a:off x="5005281" y="-1946050"/>
          <a:ext cx="1043516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Localized manufacturing closer to the point of consumption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Factory replication (digital twins) under centralized control</a:t>
          </a:r>
          <a:endParaRPr lang="en-US" sz="1600" kern="1200" dirty="0"/>
        </a:p>
      </dsp:txBody>
      <dsp:txXfrm rot="-5400000">
        <a:off x="2926079" y="184092"/>
        <a:ext cx="5150980" cy="941636"/>
      </dsp:txXfrm>
    </dsp:sp>
    <dsp:sp modelId="{7F2F33A3-29BE-462D-B6AF-B6CB79B02672}">
      <dsp:nvSpPr>
        <dsp:cNvPr id="0" name=""/>
        <dsp:cNvSpPr/>
      </dsp:nvSpPr>
      <dsp:spPr>
        <a:xfrm>
          <a:off x="0" y="2711"/>
          <a:ext cx="2926080" cy="130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Distributed production</a:t>
          </a:r>
          <a:endParaRPr lang="en-US" sz="2600" kern="1200" dirty="0"/>
        </a:p>
      </dsp:txBody>
      <dsp:txXfrm>
        <a:off x="63675" y="66386"/>
        <a:ext cx="2798730" cy="1177045"/>
      </dsp:txXfrm>
    </dsp:sp>
    <dsp:sp modelId="{572096DD-1D21-459D-82A2-0153A12AAE89}">
      <dsp:nvSpPr>
        <dsp:cNvPr id="0" name=""/>
        <dsp:cNvSpPr/>
      </dsp:nvSpPr>
      <dsp:spPr>
        <a:xfrm rot="5400000">
          <a:off x="5005281" y="-576434"/>
          <a:ext cx="1043516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Automation </a:t>
          </a:r>
          <a:r>
            <a:rPr lang="en-US" sz="1600" kern="1200" dirty="0" smtClean="0"/>
            <a:t>supports: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Customization (increased product variety)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Production to order (volume flexibility)</a:t>
          </a:r>
          <a:endParaRPr lang="en-US" sz="1600" kern="1200" dirty="0"/>
        </a:p>
      </dsp:txBody>
      <dsp:txXfrm rot="-5400000">
        <a:off x="2926079" y="1553708"/>
        <a:ext cx="5150980" cy="941636"/>
      </dsp:txXfrm>
    </dsp:sp>
    <dsp:sp modelId="{37F9D3F4-B4D5-4D8C-A96D-003B97D25CA8}">
      <dsp:nvSpPr>
        <dsp:cNvPr id="0" name=""/>
        <dsp:cNvSpPr/>
      </dsp:nvSpPr>
      <dsp:spPr>
        <a:xfrm>
          <a:off x="0" y="1372327"/>
          <a:ext cx="2926080" cy="130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Flexible production</a:t>
          </a:r>
          <a:endParaRPr lang="en-US" sz="2600" kern="1200" dirty="0"/>
        </a:p>
      </dsp:txBody>
      <dsp:txXfrm>
        <a:off x="63675" y="1436002"/>
        <a:ext cx="2798730" cy="1177045"/>
      </dsp:txXfrm>
    </dsp:sp>
    <dsp:sp modelId="{9FDF3E20-95CD-44F4-BF32-44DC169A5E11}">
      <dsp:nvSpPr>
        <dsp:cNvPr id="0" name=""/>
        <dsp:cNvSpPr/>
      </dsp:nvSpPr>
      <dsp:spPr>
        <a:xfrm rot="5400000">
          <a:off x="5005281" y="793181"/>
          <a:ext cx="1043516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Product </a:t>
          </a:r>
          <a:r>
            <a:rPr lang="en-US" sz="1600" kern="1200" dirty="0" err="1" smtClean="0"/>
            <a:t>servicifaction</a:t>
          </a:r>
          <a:r>
            <a:rPr lang="en-US" sz="1600" kern="1200" dirty="0" smtClean="0"/>
            <a:t> (“power-by the hour”)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Increased use of contract manufacturing and outsourcing of ancillary operations across more industries</a:t>
          </a:r>
          <a:endParaRPr lang="en-US" sz="1600" kern="1200" dirty="0"/>
        </a:p>
      </dsp:txBody>
      <dsp:txXfrm rot="-5400000">
        <a:off x="2926079" y="2923323"/>
        <a:ext cx="5150980" cy="941636"/>
      </dsp:txXfrm>
    </dsp:sp>
    <dsp:sp modelId="{620652A5-8EC9-4E88-9920-35254F438988}">
      <dsp:nvSpPr>
        <dsp:cNvPr id="0" name=""/>
        <dsp:cNvSpPr/>
      </dsp:nvSpPr>
      <dsp:spPr>
        <a:xfrm>
          <a:off x="0" y="2741943"/>
          <a:ext cx="2926080" cy="130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Accelerated </a:t>
          </a:r>
          <a:r>
            <a:rPr lang="en-US" sz="2600" kern="1200" dirty="0" err="1" smtClean="0"/>
            <a:t>servicification</a:t>
          </a:r>
          <a:endParaRPr lang="en-US" sz="2600" kern="1200" dirty="0"/>
        </a:p>
      </dsp:txBody>
      <dsp:txXfrm>
        <a:off x="63675" y="2805618"/>
        <a:ext cx="2798730" cy="1177045"/>
      </dsp:txXfrm>
    </dsp:sp>
    <dsp:sp modelId="{F0D971F7-4733-4743-AA30-A95A16F43C4A}">
      <dsp:nvSpPr>
        <dsp:cNvPr id="0" name=""/>
        <dsp:cNvSpPr/>
      </dsp:nvSpPr>
      <dsp:spPr>
        <a:xfrm rot="5400000">
          <a:off x="5005281" y="2162797"/>
          <a:ext cx="1043516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Direct delivery of products and services to end users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Branded manufacturers reaching to end users</a:t>
          </a:r>
          <a:endParaRPr lang="en-US" sz="1600" kern="1200" dirty="0"/>
        </a:p>
      </dsp:txBody>
      <dsp:txXfrm rot="-5400000">
        <a:off x="2926079" y="4292939"/>
        <a:ext cx="5150980" cy="941636"/>
      </dsp:txXfrm>
    </dsp:sp>
    <dsp:sp modelId="{3FA0FA97-C756-4A07-BF6A-066222D9B8D2}">
      <dsp:nvSpPr>
        <dsp:cNvPr id="0" name=""/>
        <dsp:cNvSpPr/>
      </dsp:nvSpPr>
      <dsp:spPr>
        <a:xfrm>
          <a:off x="0" y="4111559"/>
          <a:ext cx="2926080" cy="130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Extended disintermediation</a:t>
          </a:r>
          <a:endParaRPr lang="en-US" sz="2600" kern="1200" dirty="0"/>
        </a:p>
      </dsp:txBody>
      <dsp:txXfrm>
        <a:off x="63675" y="4175234"/>
        <a:ext cx="2798730" cy="1177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9C108-506F-4A47-8FB6-1B15F58E355B}">
      <dsp:nvSpPr>
        <dsp:cNvPr id="0" name=""/>
        <dsp:cNvSpPr/>
      </dsp:nvSpPr>
      <dsp:spPr>
        <a:xfrm>
          <a:off x="2251" y="288002"/>
          <a:ext cx="1649275" cy="81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Upstream/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supplier relations</a:t>
          </a:r>
          <a:endParaRPr lang="en-US" sz="1400" kern="1200" dirty="0"/>
        </a:p>
      </dsp:txBody>
      <dsp:txXfrm>
        <a:off x="2251" y="288002"/>
        <a:ext cx="1649275" cy="543802"/>
      </dsp:txXfrm>
    </dsp:sp>
    <dsp:sp modelId="{6EDD737A-920F-48B3-984E-6B09B4E45AF5}">
      <dsp:nvSpPr>
        <dsp:cNvPr id="0" name=""/>
        <dsp:cNvSpPr/>
      </dsp:nvSpPr>
      <dsp:spPr>
        <a:xfrm>
          <a:off x="216111" y="831805"/>
          <a:ext cx="1897161" cy="323153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E-auctions, with open or closed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Suppler or vendor managed inventory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Collaborative product or production process design</a:t>
          </a:r>
          <a:endParaRPr lang="en-US" sz="1300" kern="1200" dirty="0"/>
        </a:p>
      </dsp:txBody>
      <dsp:txXfrm>
        <a:off x="271677" y="887371"/>
        <a:ext cx="1786029" cy="3120398"/>
      </dsp:txXfrm>
    </dsp:sp>
    <dsp:sp modelId="{D1D3A3E4-7F30-4353-B6E4-C52441F8A0B5}">
      <dsp:nvSpPr>
        <dsp:cNvPr id="0" name=""/>
        <dsp:cNvSpPr/>
      </dsp:nvSpPr>
      <dsp:spPr>
        <a:xfrm>
          <a:off x="1932536" y="354592"/>
          <a:ext cx="595741" cy="410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32536" y="436716"/>
        <a:ext cx="472555" cy="246373"/>
      </dsp:txXfrm>
    </dsp:sp>
    <dsp:sp modelId="{BE1DC7DB-947C-4ABA-B3CC-A8F034252D2F}">
      <dsp:nvSpPr>
        <dsp:cNvPr id="0" name=""/>
        <dsp:cNvSpPr/>
      </dsp:nvSpPr>
      <dsp:spPr>
        <a:xfrm>
          <a:off x="2775566" y="288002"/>
          <a:ext cx="1915039" cy="81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Internal production processes</a:t>
          </a:r>
          <a:endParaRPr lang="en-US" sz="1400" kern="1200" dirty="0"/>
        </a:p>
      </dsp:txBody>
      <dsp:txXfrm>
        <a:off x="2775566" y="288002"/>
        <a:ext cx="1915039" cy="543802"/>
      </dsp:txXfrm>
    </dsp:sp>
    <dsp:sp modelId="{EC217F4F-D900-49B8-981D-30A961225EAD}">
      <dsp:nvSpPr>
        <dsp:cNvPr id="0" name=""/>
        <dsp:cNvSpPr/>
      </dsp:nvSpPr>
      <dsp:spPr>
        <a:xfrm>
          <a:off x="3132955" y="831805"/>
          <a:ext cx="1875869" cy="323153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 Digitally enabled automation of factory operations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Production </a:t>
          </a:r>
          <a:r>
            <a:rPr lang="en-US" sz="1300" kern="1200" dirty="0" smtClean="0"/>
            <a:t>closer to consumption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Advanced digitally </a:t>
          </a:r>
          <a:r>
            <a:rPr lang="en-US" sz="1300" kern="1200" dirty="0" smtClean="0"/>
            <a:t>enabled </a:t>
          </a:r>
          <a:r>
            <a:rPr lang="en-US" sz="1300" kern="1200" dirty="0" smtClean="0"/>
            <a:t>manufacturing technologies (3D printing, continuous processing)</a:t>
          </a:r>
          <a:endParaRPr lang="en-US" sz="1300" kern="1200" dirty="0"/>
        </a:p>
      </dsp:txBody>
      <dsp:txXfrm>
        <a:off x="3187897" y="886747"/>
        <a:ext cx="1765985" cy="3121646"/>
      </dsp:txXfrm>
    </dsp:sp>
    <dsp:sp modelId="{09ED00BD-1790-4D6E-B330-B02BC62A9CE3}">
      <dsp:nvSpPr>
        <dsp:cNvPr id="0" name=""/>
        <dsp:cNvSpPr/>
      </dsp:nvSpPr>
      <dsp:spPr>
        <a:xfrm>
          <a:off x="4935734" y="354592"/>
          <a:ext cx="519671" cy="410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935734" y="436716"/>
        <a:ext cx="396485" cy="246373"/>
      </dsp:txXfrm>
    </dsp:sp>
    <dsp:sp modelId="{E1D5811D-DBB5-448D-8803-2326B2D4E2DE}">
      <dsp:nvSpPr>
        <dsp:cNvPr id="0" name=""/>
        <dsp:cNvSpPr/>
      </dsp:nvSpPr>
      <dsp:spPr>
        <a:xfrm>
          <a:off x="5671117" y="288002"/>
          <a:ext cx="1649275" cy="81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Downstream/ customer relations</a:t>
          </a:r>
          <a:endParaRPr lang="en-US" sz="1400" kern="1200" dirty="0"/>
        </a:p>
      </dsp:txBody>
      <dsp:txXfrm>
        <a:off x="5671117" y="288002"/>
        <a:ext cx="1649275" cy="543802"/>
      </dsp:txXfrm>
    </dsp:sp>
    <dsp:sp modelId="{34137EA4-99EE-4D6B-B2BF-E8D48D45E0B8}">
      <dsp:nvSpPr>
        <dsp:cNvPr id="0" name=""/>
        <dsp:cNvSpPr/>
      </dsp:nvSpPr>
      <dsp:spPr>
        <a:xfrm>
          <a:off x="5904884" y="831805"/>
          <a:ext cx="1857347" cy="323153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Disintermediation in product delivery and distribution models; monitoring of product use by end user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Digitally enabled product customization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 Mass connectivity between customers and suppliers</a:t>
          </a:r>
          <a:endParaRPr lang="en-US" sz="1300" kern="1200" dirty="0"/>
        </a:p>
      </dsp:txBody>
      <dsp:txXfrm>
        <a:off x="5959284" y="886205"/>
        <a:ext cx="1748547" cy="3122730"/>
      </dsp:txXfrm>
    </dsp:sp>
    <dsp:sp modelId="{04144F99-7D0D-4F40-AB3F-C821F1C8CF18}">
      <dsp:nvSpPr>
        <dsp:cNvPr id="0" name=""/>
        <dsp:cNvSpPr/>
      </dsp:nvSpPr>
      <dsp:spPr>
        <a:xfrm>
          <a:off x="7596426" y="354592"/>
          <a:ext cx="585190" cy="4106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596426" y="436716"/>
        <a:ext cx="462004" cy="246373"/>
      </dsp:txXfrm>
    </dsp:sp>
    <dsp:sp modelId="{D2A9F4F1-4D41-497F-A332-46DF2CB978C2}">
      <dsp:nvSpPr>
        <dsp:cNvPr id="0" name=""/>
        <dsp:cNvSpPr/>
      </dsp:nvSpPr>
      <dsp:spPr>
        <a:xfrm>
          <a:off x="8424526" y="288002"/>
          <a:ext cx="1649275" cy="81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End-to-end processes</a:t>
          </a:r>
          <a:endParaRPr lang="en-US" sz="1400" kern="1200" dirty="0"/>
        </a:p>
      </dsp:txBody>
      <dsp:txXfrm>
        <a:off x="8424526" y="288002"/>
        <a:ext cx="1649275" cy="543802"/>
      </dsp:txXfrm>
    </dsp:sp>
    <dsp:sp modelId="{E99E36CA-AA65-403C-A8C4-DA8E751DE738}">
      <dsp:nvSpPr>
        <dsp:cNvPr id="0" name=""/>
        <dsp:cNvSpPr/>
      </dsp:nvSpPr>
      <dsp:spPr>
        <a:xfrm>
          <a:off x="8660585" y="831805"/>
          <a:ext cx="1852762" cy="323153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Transparency and traceability; digital quality and compliance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Big-data predictive supply chains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300" kern="1200" dirty="0" smtClean="0"/>
            <a:t>Use of new data management providers and system integrators</a:t>
          </a:r>
          <a:endParaRPr lang="en-US" sz="1300" kern="1200" dirty="0"/>
        </a:p>
      </dsp:txBody>
      <dsp:txXfrm>
        <a:off x="8714851" y="886071"/>
        <a:ext cx="1744230" cy="312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7838A-2EE0-442D-9AC0-C74160A40C4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A9022-7296-4138-B659-6B33C8F3C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B2BF-3C81-409C-807C-C6D394958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value chain?</a:t>
            </a:r>
          </a:p>
          <a:p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value chain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 the full range of activities that firms and workers perform to bring a product or service from its conception to its end 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 such as design, production, marketing, distribution and support to the final consumer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included in a value chain.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activities that comprise a value chain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contained within a single firm or divided among different firms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contained within a single geographical location or spread over wider areas.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value chain can be used to examine the job descriptions, technologies, regulations, products, processes, and markets in specific industries, providing a flexible and holistic view of global industries, and the role of a specific region or company within them.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[Illustration]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global. Here is an example of the supply chain partners for the Boeing 787. Bottom line: for most commodities most of the time, to produce you must import. And to export you must import.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37FE-C2E5-4FE8-83D2-223E42523D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59AB-9209-42FC-ACED-81902275F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Digitalization changes supply chains</a:t>
            </a:r>
          </a:p>
          <a:p>
            <a:pPr lvl="1"/>
            <a:r>
              <a:rPr lang="en-US" dirty="0" smtClean="0"/>
              <a:t>Distributed and flexible production</a:t>
            </a:r>
          </a:p>
          <a:p>
            <a:pPr lvl="1"/>
            <a:r>
              <a:rPr lang="en-US" dirty="0" smtClean="0"/>
              <a:t>Accelerated </a:t>
            </a:r>
            <a:r>
              <a:rPr lang="en-US" dirty="0" err="1" smtClean="0"/>
              <a:t>servicification</a:t>
            </a:r>
            <a:endParaRPr lang="en-US" dirty="0" smtClean="0"/>
          </a:p>
          <a:p>
            <a:pPr lvl="1"/>
            <a:r>
              <a:rPr lang="en-US" dirty="0" smtClean="0"/>
              <a:t>Extended disintermediation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Supply chain changes have development effects</a:t>
            </a:r>
          </a:p>
          <a:p>
            <a:pPr lvl="1"/>
            <a:r>
              <a:rPr lang="en-US" dirty="0" smtClean="0"/>
              <a:t>employment and skills implications – we have heard a lot about the employment effects</a:t>
            </a:r>
            <a:r>
              <a:rPr lang="en-US" baseline="0" dirty="0" smtClean="0"/>
              <a:t> of automation, but what about </a:t>
            </a:r>
            <a:r>
              <a:rPr lang="en-US" baseline="0" dirty="0" err="1" smtClean="0"/>
              <a:t>servicification</a:t>
            </a:r>
            <a:r>
              <a:rPr lang="en-US" baseline="0" dirty="0" smtClean="0"/>
              <a:t> and disintermediation? We have also heard a lot about the employment implications of manufacturing versus other sectors of the economy, but what about differences in manufacturing sectors, for example, </a:t>
            </a:r>
            <a:endParaRPr lang="en-US" dirty="0" smtClean="0"/>
          </a:p>
          <a:p>
            <a:pPr lvl="1"/>
            <a:r>
              <a:rPr lang="en-US" dirty="0" smtClean="0"/>
              <a:t>FDI implications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lead firms (digital economy MNEs) are emerging that have a different business model</a:t>
            </a:r>
          </a:p>
          <a:p>
            <a:pPr lvl="1"/>
            <a:r>
              <a:rPr lang="en-US" dirty="0" smtClean="0"/>
              <a:t>Uncertain whether different business model will migrate to producer and buyer-driven GVCs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all digital economy firms are the same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9022-7296-4138-B659-6B33C8F3C4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B2BF-3C81-409C-807C-C6D394958E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2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0550-8D2C-456A-B69D-B7830C1923E6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52CF-7C0C-40CB-B676-C3AA8D40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ukas.brun@duk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ENREF_38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23" y="477793"/>
            <a:ext cx="11587397" cy="2387600"/>
          </a:xfrm>
        </p:spPr>
        <p:txBody>
          <a:bodyPr anchor="t">
            <a:normAutofit/>
          </a:bodyPr>
          <a:lstStyle/>
          <a:p>
            <a:r>
              <a:rPr lang="en-US" b="1" dirty="0"/>
              <a:t>The “Lightness” of Industry 4.0 Lead Firms: Implications for </a:t>
            </a:r>
            <a:r>
              <a:rPr lang="en-US" b="1" dirty="0" smtClean="0"/>
              <a:t>GVCs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6721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Lukas Brun</a:t>
            </a:r>
          </a:p>
          <a:p>
            <a:r>
              <a:rPr lang="en-US" dirty="0" smtClean="0"/>
              <a:t>Gary Gereffi</a:t>
            </a:r>
          </a:p>
          <a:p>
            <a:r>
              <a:rPr lang="en-US" dirty="0" smtClean="0"/>
              <a:t>James Zahn</a:t>
            </a:r>
          </a:p>
          <a:p>
            <a:r>
              <a:rPr lang="en-US" dirty="0" smtClean="0"/>
              <a:t>October 20, 2017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086" y="2452457"/>
            <a:ext cx="10650544" cy="184665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400" b="1" dirty="0" smtClean="0"/>
              <a:t>Presentation to the </a:t>
            </a:r>
          </a:p>
          <a:p>
            <a:pPr algn="ctr"/>
            <a:r>
              <a:rPr lang="en-US" sz="2400" b="1" i="1" dirty="0" smtClean="0"/>
              <a:t>Globalization</a:t>
            </a:r>
            <a:r>
              <a:rPr lang="en-US" sz="2400" b="1" i="1" dirty="0"/>
              <a:t>, Regional Growth and the 4th Industrial Revolution </a:t>
            </a:r>
            <a:r>
              <a:rPr lang="en-US" sz="2400" b="1" i="1" dirty="0" smtClean="0"/>
              <a:t>Conference</a:t>
            </a:r>
          </a:p>
          <a:p>
            <a:pPr algn="ctr"/>
            <a:r>
              <a:rPr lang="en-US" sz="2400" dirty="0" smtClean="0"/>
              <a:t>Bologna, Emilia-Romagna</a:t>
            </a:r>
          </a:p>
          <a:p>
            <a:pPr algn="ctr"/>
            <a:r>
              <a:rPr lang="en-US" sz="2400" dirty="0" smtClean="0"/>
              <a:t>Italy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5" y="4778646"/>
            <a:ext cx="2316485" cy="16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8119145"/>
              </p:ext>
            </p:extLst>
          </p:nvPr>
        </p:nvGraphicFramePr>
        <p:xfrm>
          <a:off x="2032000" y="1088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895" y="6488668"/>
            <a:ext cx="893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UNCTAD (</a:t>
            </a:r>
            <a:r>
              <a:rPr lang="en-US" dirty="0"/>
              <a:t>2017) World Investment Report: Investment and the Digital </a:t>
            </a:r>
            <a:r>
              <a:rPr lang="en-US" dirty="0" smtClean="0"/>
              <a:t>Economy, p.181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127" y="172621"/>
            <a:ext cx="12127832" cy="58135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Effects of Industry 4.0 technologies on production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648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effects of digitization on value chains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1895" y="6488668"/>
            <a:ext cx="893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UNCTAD (</a:t>
            </a:r>
            <a:r>
              <a:rPr lang="en-US" dirty="0"/>
              <a:t>2017) World Investment Report: Investment and the Digital </a:t>
            </a:r>
            <a:r>
              <a:rPr lang="en-US" dirty="0" smtClean="0"/>
              <a:t>Economy, p.180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541067"/>
              </p:ext>
            </p:extLst>
          </p:nvPr>
        </p:nvGraphicFramePr>
        <p:xfrm>
          <a:off x="838200" y="150663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138845" y="5691726"/>
            <a:ext cx="2024846" cy="515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Distributed production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27108" y="5691723"/>
            <a:ext cx="2024846" cy="515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Distributed &amp; flexible production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16193" y="5691725"/>
            <a:ext cx="2024846" cy="515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Disintermediation;</a:t>
            </a:r>
          </a:p>
          <a:p>
            <a:pPr algn="ctr"/>
            <a:r>
              <a:rPr lang="en-US" dirty="0" err="1" smtClean="0"/>
              <a:t>Servicification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54404" y="5691724"/>
            <a:ext cx="2024846" cy="515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Servicification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fr-FR" dirty="0" smtClean="0"/>
              <a:t>The Architecture of </a:t>
            </a:r>
            <a:r>
              <a:rPr lang="en-US" altLang="fr-FR" dirty="0"/>
              <a:t>t</a:t>
            </a:r>
            <a:r>
              <a:rPr lang="en-US" altLang="fr-FR" dirty="0" smtClean="0"/>
              <a:t>he Digital Economy</a:t>
            </a:r>
            <a:endParaRPr lang="en-US" alt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056" y="1286726"/>
            <a:ext cx="8177658" cy="480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895" y="6488668"/>
            <a:ext cx="893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UNCTAD (</a:t>
            </a:r>
            <a:r>
              <a:rPr lang="en-US" dirty="0"/>
              <a:t>2017) World Investment Report: Investment and the Digital </a:t>
            </a:r>
            <a:r>
              <a:rPr lang="en-US" dirty="0" smtClean="0"/>
              <a:t>Economy, p.167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5400000">
            <a:off x="9055103" y="4221650"/>
            <a:ext cx="964679" cy="1759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9055103" y="2335370"/>
            <a:ext cx="964679" cy="1759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09" y="35502"/>
            <a:ext cx="10515600" cy="1325563"/>
          </a:xfrm>
        </p:spPr>
        <p:txBody>
          <a:bodyPr anchor="t"/>
          <a:lstStyle/>
          <a:p>
            <a:pPr algn="ctr"/>
            <a:r>
              <a:rPr lang="en-US" dirty="0" smtClean="0"/>
              <a:t>Digital Economy Lead Firms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577" y="1058779"/>
            <a:ext cx="8882847" cy="5293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6443" y="6488668"/>
            <a:ext cx="893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UNCTAD (</a:t>
            </a:r>
            <a:r>
              <a:rPr lang="en-US" dirty="0"/>
              <a:t>2017) World Investment Report: Investment and the Digital </a:t>
            </a:r>
            <a:r>
              <a:rPr lang="en-US" dirty="0" smtClean="0"/>
              <a:t>Economy, p.167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75892" y="800988"/>
            <a:ext cx="1371600" cy="5760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Digital Economy MNEs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growing (</a:t>
            </a:r>
            <a:r>
              <a:rPr lang="en-US" dirty="0"/>
              <a:t>2010-2016 </a:t>
            </a:r>
            <a:r>
              <a:rPr lang="en-US" dirty="0" smtClean="0"/>
              <a:t>revenue growth &gt; 5% CAGR v. -2% all others)</a:t>
            </a:r>
          </a:p>
          <a:p>
            <a:r>
              <a:rPr lang="en-US" dirty="0" smtClean="0"/>
              <a:t>Large cash reserves kept overseas (“tax efficiency”)</a:t>
            </a:r>
          </a:p>
          <a:p>
            <a:r>
              <a:rPr lang="en-US" dirty="0"/>
              <a:t>Concentration of productive investment in a few developed economies</a:t>
            </a:r>
          </a:p>
          <a:p>
            <a:r>
              <a:rPr lang="en-US" dirty="0" smtClean="0"/>
              <a:t>Limited international asset footprint relative to foreign sales (“lightness”)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01" y="542261"/>
            <a:ext cx="8686800" cy="582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722801" y="1743740"/>
            <a:ext cx="659231" cy="1562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36972" y="3661218"/>
            <a:ext cx="659231" cy="1562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793127" y="606056"/>
            <a:ext cx="1275906" cy="60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7" y="123903"/>
            <a:ext cx="5669280" cy="66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50836" y="925046"/>
            <a:ext cx="659231" cy="978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50836" y="4841372"/>
            <a:ext cx="64008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Digitalization and Development: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Digitalization changes supply chains</a:t>
            </a:r>
          </a:p>
          <a:p>
            <a:r>
              <a:rPr lang="en-US" dirty="0" smtClean="0"/>
              <a:t>Supply chain changes have development effects</a:t>
            </a:r>
          </a:p>
          <a:p>
            <a:pPr lvl="1"/>
            <a:r>
              <a:rPr lang="en-US" dirty="0"/>
              <a:t>employment and skills </a:t>
            </a:r>
            <a:r>
              <a:rPr lang="en-US" dirty="0" smtClean="0"/>
              <a:t>implications (not just automation)</a:t>
            </a:r>
            <a:endParaRPr lang="en-US" dirty="0"/>
          </a:p>
          <a:p>
            <a:pPr lvl="1"/>
            <a:r>
              <a:rPr lang="en-US" dirty="0"/>
              <a:t>FDI </a:t>
            </a:r>
            <a:r>
              <a:rPr lang="en-US" dirty="0" smtClean="0"/>
              <a:t>implications (i.e., efficiency seeking FDI v. knowledge seeking FDI)</a:t>
            </a:r>
          </a:p>
          <a:p>
            <a:r>
              <a:rPr lang="en-US" dirty="0" smtClean="0"/>
              <a:t>New lead firms (digital economy MNEs) have a different business model</a:t>
            </a:r>
          </a:p>
          <a:p>
            <a:pPr lvl="1"/>
            <a:r>
              <a:rPr lang="en-US" dirty="0"/>
              <a:t>Uncertain whether </a:t>
            </a:r>
            <a:r>
              <a:rPr lang="en-US" dirty="0" smtClean="0"/>
              <a:t>it will </a:t>
            </a:r>
            <a:r>
              <a:rPr lang="en-US" dirty="0"/>
              <a:t>migrate to producer and buyer-driven </a:t>
            </a:r>
            <a:r>
              <a:rPr lang="en-US" dirty="0" smtClean="0"/>
              <a:t>GVCs</a:t>
            </a:r>
          </a:p>
          <a:p>
            <a:r>
              <a:rPr lang="en-US" dirty="0" smtClean="0"/>
              <a:t>Not all digital economy firms are the same in terms of “lightness”</a:t>
            </a:r>
          </a:p>
          <a:p>
            <a:pPr lvl="1"/>
            <a:r>
              <a:rPr lang="en-US" dirty="0" smtClean="0"/>
              <a:t>“Heavier” firms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91" y="503213"/>
            <a:ext cx="101080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Lukas C. Brun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 smtClean="0">
                <a:hlinkClick r:id="rId3"/>
              </a:rPr>
              <a:t>lukas.brun@duke.edu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1" y="2645193"/>
            <a:ext cx="3195904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9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GVC?</a:t>
            </a:r>
          </a:p>
          <a:p>
            <a:r>
              <a:rPr lang="en-US" dirty="0" smtClean="0"/>
              <a:t>What are the effects of digitization on GVCs?</a:t>
            </a:r>
          </a:p>
          <a:p>
            <a:pPr lvl="1"/>
            <a:r>
              <a:rPr lang="en-US" dirty="0" smtClean="0"/>
              <a:t>Supply chain effects</a:t>
            </a:r>
          </a:p>
          <a:p>
            <a:pPr lvl="1"/>
            <a:r>
              <a:rPr lang="en-US" dirty="0" smtClean="0"/>
              <a:t>Rise of new lead firms</a:t>
            </a:r>
          </a:p>
          <a:p>
            <a:r>
              <a:rPr lang="en-US" dirty="0" smtClean="0"/>
              <a:t>What are the characteristics of digital economy MNEs?</a:t>
            </a:r>
          </a:p>
          <a:p>
            <a:pPr lvl="1"/>
            <a:r>
              <a:rPr lang="en-US" dirty="0" smtClean="0"/>
              <a:t>“Lightness” defined</a:t>
            </a:r>
          </a:p>
          <a:p>
            <a:pPr lvl="1"/>
            <a:r>
              <a:rPr lang="en-US" dirty="0" smtClean="0"/>
              <a:t>Lightness across and within industries</a:t>
            </a:r>
          </a:p>
          <a:p>
            <a:r>
              <a:rPr lang="en-US" dirty="0" smtClean="0"/>
              <a:t>Three scenarios for digital transformation and GVC lead firms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value chain?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2689549" y="1825625"/>
            <a:ext cx="681290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“A value chain describes the </a:t>
            </a:r>
            <a:r>
              <a:rPr lang="en-US" sz="3200" i="1" dirty="0" smtClean="0">
                <a:solidFill>
                  <a:srgbClr val="FF0000"/>
                </a:solidFill>
              </a:rPr>
              <a:t>full range of activities</a:t>
            </a:r>
            <a:r>
              <a:rPr lang="en-US" sz="3200" i="1" dirty="0" smtClean="0"/>
              <a:t> that firms and workers carry out </a:t>
            </a:r>
            <a:r>
              <a:rPr lang="en-US" sz="3200" i="1" dirty="0" smtClean="0">
                <a:solidFill>
                  <a:srgbClr val="FF0000"/>
                </a:solidFill>
              </a:rPr>
              <a:t>to bring a product from its conception to its end use </a:t>
            </a:r>
            <a:r>
              <a:rPr lang="en-US" sz="3200" i="1" dirty="0" smtClean="0"/>
              <a:t>and beyond.”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WGcAEdvDQx4/UHbqZTQVpXI/AAAAAAAAArw/dK8CnoNSLyM/s1600/104664-Boeing_787_DreamLi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46" y="271695"/>
            <a:ext cx="8518694" cy="64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GVC Framework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79368" y="1665121"/>
            <a:ext cx="5332412" cy="823912"/>
          </a:xfrm>
        </p:spPr>
        <p:txBody>
          <a:bodyPr anchor="ctr">
            <a:noAutofit/>
          </a:bodyPr>
          <a:lstStyle/>
          <a:p>
            <a:r>
              <a:rPr lang="en-US" sz="2600" dirty="0" smtClean="0"/>
              <a:t>Major components of the framework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9368" y="2489033"/>
            <a:ext cx="5157787" cy="368458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000" dirty="0" smtClean="0">
                <a:solidFill>
                  <a:srgbClr val="FF0000"/>
                </a:solidFill>
              </a:rPr>
              <a:t>Input-output </a:t>
            </a:r>
            <a:r>
              <a:rPr lang="en-US" sz="4000" dirty="0">
                <a:solidFill>
                  <a:srgbClr val="FF0000"/>
                </a:solidFill>
              </a:rPr>
              <a:t>structure</a:t>
            </a:r>
            <a:r>
              <a:rPr lang="en-US" sz="4000" dirty="0"/>
              <a:t>: raw materials </a:t>
            </a:r>
            <a:r>
              <a:rPr lang="en-US" sz="4000" dirty="0">
                <a:cs typeface="Arial" pitchFamily="34" charset="0"/>
                <a:sym typeface="Wingdings" pitchFamily="2" charset="2"/>
              </a:rPr>
              <a:t></a:t>
            </a:r>
            <a:r>
              <a:rPr lang="en-US" sz="4000" dirty="0"/>
              <a:t> inputs </a:t>
            </a:r>
            <a:r>
              <a:rPr lang="en-US" sz="4000" dirty="0">
                <a:cs typeface="Arial" pitchFamily="34" charset="0"/>
                <a:sym typeface="Wingdings" pitchFamily="2" charset="2"/>
              </a:rPr>
              <a:t> </a:t>
            </a:r>
            <a:r>
              <a:rPr lang="en-US" sz="4000" dirty="0"/>
              <a:t>final product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000" dirty="0">
                <a:solidFill>
                  <a:srgbClr val="FF0000"/>
                </a:solidFill>
              </a:rPr>
              <a:t>Geographic scope</a:t>
            </a:r>
            <a:r>
              <a:rPr lang="en-US" sz="4000" dirty="0"/>
              <a:t>: local to global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000" dirty="0"/>
              <a:t>Analysis of </a:t>
            </a:r>
            <a:r>
              <a:rPr lang="en-US" sz="4000" dirty="0">
                <a:solidFill>
                  <a:srgbClr val="FF0000"/>
                </a:solidFill>
              </a:rPr>
              <a:t>lead firms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FF0000"/>
                </a:solidFill>
              </a:rPr>
              <a:t>governance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000" dirty="0">
                <a:solidFill>
                  <a:srgbClr val="FF0000"/>
                </a:solidFill>
              </a:rPr>
              <a:t>Institutional framework</a:t>
            </a:r>
            <a:r>
              <a:rPr lang="en-US" sz="4000" dirty="0"/>
              <a:t>: rules, forums of exchange, and key </a:t>
            </a:r>
            <a:r>
              <a:rPr lang="en-US" sz="4000" dirty="0" smtClean="0"/>
              <a:t>organizations</a:t>
            </a:r>
            <a:endParaRPr lang="en-US" sz="4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749716" y="1665121"/>
            <a:ext cx="5183188" cy="823912"/>
          </a:xfrm>
        </p:spPr>
        <p:txBody>
          <a:bodyPr anchor="ctr">
            <a:normAutofit/>
          </a:bodyPr>
          <a:lstStyle/>
          <a:p>
            <a:r>
              <a:rPr lang="en-US" sz="2600" dirty="0" smtClean="0"/>
              <a:t>Analytical Sections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749716" y="2489033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Mapping the Global Value Chain</a:t>
            </a:r>
          </a:p>
          <a:p>
            <a:r>
              <a:rPr lang="en-US" dirty="0" smtClean="0"/>
              <a:t>Geographic Distribution (global demand, global supply)</a:t>
            </a:r>
          </a:p>
          <a:p>
            <a:r>
              <a:rPr lang="en-US" dirty="0" smtClean="0"/>
              <a:t>Lead firms and governance</a:t>
            </a:r>
          </a:p>
          <a:p>
            <a:r>
              <a:rPr lang="en-US" dirty="0" smtClean="0"/>
              <a:t>Standards and institutions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Human capital and workforce development</a:t>
            </a:r>
          </a:p>
          <a:p>
            <a:r>
              <a:rPr lang="en-US" dirty="0" smtClean="0"/>
              <a:t>Upgrading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Value Chains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Global perspective</a:t>
            </a:r>
          </a:p>
          <a:p>
            <a:r>
              <a:rPr lang="en-US" dirty="0" smtClean="0"/>
              <a:t>Organization of entire industries: raw materials to production to final sale &amp; beyond</a:t>
            </a:r>
          </a:p>
          <a:p>
            <a:r>
              <a:rPr lang="en-US" dirty="0" smtClean="0"/>
              <a:t>Linkages across firms and countries – coordination and integration</a:t>
            </a:r>
          </a:p>
          <a:p>
            <a:r>
              <a:rPr lang="en-US" dirty="0" smtClean="0"/>
              <a:t>Power in the chain (drivers)</a:t>
            </a:r>
          </a:p>
          <a:p>
            <a:r>
              <a:rPr lang="en-US" dirty="0"/>
              <a:t>Upgrading </a:t>
            </a:r>
            <a:r>
              <a:rPr lang="en-US" dirty="0" smtClean="0"/>
              <a:t>(development) opportunities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210" y="2041591"/>
            <a:ext cx="4895579" cy="39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Trends in GVCs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Rationalization</a:t>
            </a:r>
          </a:p>
          <a:p>
            <a:pPr lvl="1"/>
            <a:r>
              <a:rPr lang="en-US" dirty="0"/>
              <a:t>Regionalization</a:t>
            </a:r>
          </a:p>
          <a:p>
            <a:pPr lvl="1"/>
            <a:r>
              <a:rPr lang="en-US" dirty="0"/>
              <a:t>Resiliency</a:t>
            </a:r>
          </a:p>
          <a:p>
            <a:pPr lvl="1"/>
            <a:r>
              <a:rPr lang="en-US" dirty="0"/>
              <a:t>Sustainability</a:t>
            </a:r>
          </a:p>
          <a:p>
            <a:pPr lvl="1"/>
            <a:r>
              <a:rPr lang="en-US" dirty="0"/>
              <a:t>Digitization – focus of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5400000">
            <a:off x="2734512" y="1644982"/>
            <a:ext cx="803438" cy="4058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Industry 4.0 Technologies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40" y="1252291"/>
            <a:ext cx="5679830" cy="546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9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changed?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5"/>
          <a:stretch/>
        </p:blipFill>
        <p:spPr bwMode="auto">
          <a:xfrm>
            <a:off x="1660630" y="1825625"/>
            <a:ext cx="8870739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0630" y="6311900"/>
            <a:ext cx="314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 tooltip="Mussomeli, 2016 #472"/>
              </a:rPr>
              <a:t>Mussomeli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 tooltip="Mussomeli, 2016 #472"/>
              </a:rPr>
              <a:t>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9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29F23A4786B84187B2AFB4B9586BC8" ma:contentTypeVersion="0" ma:contentTypeDescription="Creare un nuovo documento." ma:contentTypeScope="" ma:versionID="5aeb68e2111fac71788c6e8b4fbb82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722B7-13D5-4534-984B-7D8B406D15C9}"/>
</file>

<file path=customXml/itemProps2.xml><?xml version="1.0" encoding="utf-8"?>
<ds:datastoreItem xmlns:ds="http://schemas.openxmlformats.org/officeDocument/2006/customXml" ds:itemID="{CB69D3A3-F599-4DBE-893A-BE54063EA0F8}"/>
</file>

<file path=customXml/itemProps3.xml><?xml version="1.0" encoding="utf-8"?>
<ds:datastoreItem xmlns:ds="http://schemas.openxmlformats.org/officeDocument/2006/customXml" ds:itemID="{8F81E0D4-9819-4B44-B2C7-29BB4B72B839}"/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986</Words>
  <Application>Microsoft Office PowerPoint</Application>
  <PresentationFormat>Widescreen</PresentationFormat>
  <Paragraphs>134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The “Lightness” of Industry 4.0 Lead Firms: Implications for GVCs</vt:lpstr>
      <vt:lpstr>Agenda</vt:lpstr>
      <vt:lpstr>What is a value chain?</vt:lpstr>
      <vt:lpstr>PowerPoint Presentation</vt:lpstr>
      <vt:lpstr>The GVC Framework</vt:lpstr>
      <vt:lpstr>Global Value Chains</vt:lpstr>
      <vt:lpstr>Recent Trends in GVCs</vt:lpstr>
      <vt:lpstr>Industry 4.0 Technologies</vt:lpstr>
      <vt:lpstr>What’s changed?</vt:lpstr>
      <vt:lpstr>Effects of Industry 4.0 technologies on production systems</vt:lpstr>
      <vt:lpstr>The effects of digitization on value chains</vt:lpstr>
      <vt:lpstr>The Architecture of the Digital Economy</vt:lpstr>
      <vt:lpstr>Digital Economy Lead Firms</vt:lpstr>
      <vt:lpstr>Characteristics of Digital Economy MNEs</vt:lpstr>
      <vt:lpstr>PowerPoint Presentation</vt:lpstr>
      <vt:lpstr>PowerPoint Presentation</vt:lpstr>
      <vt:lpstr>Digitalization and Development: conclusions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Procurement Survey</dc:title>
  <dc:creator>lukas brun</dc:creator>
  <cp:lastModifiedBy>lukas brun</cp:lastModifiedBy>
  <cp:revision>60</cp:revision>
  <dcterms:created xsi:type="dcterms:W3CDTF">2016-11-03T02:51:14Z</dcterms:created>
  <dcterms:modified xsi:type="dcterms:W3CDTF">2017-10-18T18:25:10Z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0x010100EC29F23A4786B84187B2AFB4B9586BC8</vt:lpwstr>
  </property>
</Properties>
</file>