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96" r:id="rId2"/>
    <p:sldId id="256" r:id="rId3"/>
    <p:sldId id="460" r:id="rId4"/>
    <p:sldId id="385" r:id="rId5"/>
    <p:sldId id="416" r:id="rId6"/>
    <p:sldId id="458" r:id="rId7"/>
    <p:sldId id="417" r:id="rId8"/>
    <p:sldId id="352" r:id="rId9"/>
    <p:sldId id="320" r:id="rId10"/>
    <p:sldId id="397" r:id="rId11"/>
    <p:sldId id="455" r:id="rId12"/>
    <p:sldId id="341" r:id="rId13"/>
    <p:sldId id="426" r:id="rId14"/>
    <p:sldId id="464" r:id="rId15"/>
    <p:sldId id="469" r:id="rId16"/>
    <p:sldId id="463" r:id="rId17"/>
    <p:sldId id="459" r:id="rId18"/>
    <p:sldId id="431" r:id="rId19"/>
    <p:sldId id="465" r:id="rId20"/>
    <p:sldId id="470" r:id="rId21"/>
    <p:sldId id="466" r:id="rId22"/>
    <p:sldId id="433" r:id="rId23"/>
    <p:sldId id="467" r:id="rId24"/>
    <p:sldId id="468" r:id="rId25"/>
    <p:sldId id="457" r:id="rId26"/>
    <p:sldId id="456" r:id="rId27"/>
    <p:sldId id="35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AB689C7-531E-4F8A-9A97-417CE768861D}">
          <p14:sldIdLst>
            <p14:sldId id="396"/>
            <p14:sldId id="256"/>
            <p14:sldId id="460"/>
            <p14:sldId id="385"/>
            <p14:sldId id="416"/>
            <p14:sldId id="458"/>
            <p14:sldId id="417"/>
            <p14:sldId id="352"/>
            <p14:sldId id="320"/>
            <p14:sldId id="397"/>
            <p14:sldId id="455"/>
            <p14:sldId id="341"/>
            <p14:sldId id="426"/>
            <p14:sldId id="464"/>
            <p14:sldId id="469"/>
            <p14:sldId id="463"/>
            <p14:sldId id="459"/>
            <p14:sldId id="431"/>
            <p14:sldId id="465"/>
            <p14:sldId id="470"/>
            <p14:sldId id="466"/>
            <p14:sldId id="433"/>
            <p14:sldId id="467"/>
            <p14:sldId id="468"/>
            <p14:sldId id="457"/>
            <p14:sldId id="456"/>
            <p14:sldId id="35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De Propris" initials="L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66"/>
    <a:srgbClr val="ECF9DF"/>
    <a:srgbClr val="57655A"/>
    <a:srgbClr val="4D4D4D"/>
    <a:srgbClr val="808000"/>
    <a:srgbClr val="D0E12D"/>
    <a:srgbClr val="207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882" autoAdjust="0"/>
    <p:restoredTop sz="98224" autoAdjust="0"/>
  </p:normalViewPr>
  <p:slideViewPr>
    <p:cSldViewPr>
      <p:cViewPr>
        <p:scale>
          <a:sx n="81" d="100"/>
          <a:sy n="81" d="100"/>
        </p:scale>
        <p:origin x="-77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4344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4A1A9-8946-4574-8861-640B4DF98E4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E09877A-A2A8-4B12-BBCF-48213CCBBB0E}">
      <dgm:prSet phldrT="[Text]" custT="1"/>
      <dgm:spPr/>
      <dgm:t>
        <a:bodyPr/>
        <a:lstStyle/>
        <a:p>
          <a:r>
            <a:rPr lang="en-GB" sz="2800" dirty="0"/>
            <a:t>WP1 </a:t>
          </a:r>
          <a:r>
            <a:rPr lang="en-GB" sz="2800" dirty="0" smtClean="0"/>
            <a:t>Industry </a:t>
          </a:r>
          <a:r>
            <a:rPr lang="en-GB" sz="2800" dirty="0"/>
            <a:t>4.0</a:t>
          </a:r>
        </a:p>
      </dgm:t>
    </dgm:pt>
    <dgm:pt modelId="{73586A89-3D22-4670-AC33-9DF0E6A7E9E9}" type="parTrans" cxnId="{8EBEF3A0-773E-4622-84DB-050A284116BF}">
      <dgm:prSet/>
      <dgm:spPr/>
      <dgm:t>
        <a:bodyPr/>
        <a:lstStyle/>
        <a:p>
          <a:endParaRPr lang="en-GB"/>
        </a:p>
      </dgm:t>
    </dgm:pt>
    <dgm:pt modelId="{A82DAF01-90FE-46DF-BBA0-BFB8F3735A70}" type="sibTrans" cxnId="{8EBEF3A0-773E-4622-84DB-050A284116BF}">
      <dgm:prSet/>
      <dgm:spPr/>
      <dgm:t>
        <a:bodyPr/>
        <a:lstStyle/>
        <a:p>
          <a:endParaRPr lang="en-GB"/>
        </a:p>
      </dgm:t>
    </dgm:pt>
    <dgm:pt modelId="{C9228ED1-1FAF-472E-BE34-605EDAB4F504}">
      <dgm:prSet phldrT="[Text]"/>
      <dgm:spPr/>
      <dgm:t>
        <a:bodyPr/>
        <a:lstStyle/>
        <a:p>
          <a:r>
            <a:rPr lang="en-GB"/>
            <a:t>WP8</a:t>
          </a:r>
        </a:p>
        <a:p>
          <a:r>
            <a:rPr lang="en-GB"/>
            <a:t>Industrial Policy</a:t>
          </a:r>
        </a:p>
      </dgm:t>
    </dgm:pt>
    <dgm:pt modelId="{C0821B65-1923-48A3-A441-79F923553BA0}" type="parTrans" cxnId="{FA4E04BF-7477-427C-9FBF-4491EA62ACF7}">
      <dgm:prSet/>
      <dgm:spPr/>
      <dgm:t>
        <a:bodyPr/>
        <a:lstStyle/>
        <a:p>
          <a:endParaRPr lang="en-GB"/>
        </a:p>
      </dgm:t>
    </dgm:pt>
    <dgm:pt modelId="{11B59900-8B42-44BD-A3F4-86338EC4068A}" type="sibTrans" cxnId="{FA4E04BF-7477-427C-9FBF-4491EA62ACF7}">
      <dgm:prSet/>
      <dgm:spPr/>
      <dgm:t>
        <a:bodyPr/>
        <a:lstStyle/>
        <a:p>
          <a:endParaRPr lang="en-GB"/>
        </a:p>
      </dgm:t>
    </dgm:pt>
    <dgm:pt modelId="{2B3A7AB1-4F1D-4C14-86F1-3C3903038FC7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/>
        <a:lstStyle/>
        <a:p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WP2 Innovation </a:t>
          </a:r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 knowledge </a:t>
          </a:r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</a:t>
          </a:r>
        </a:p>
      </dgm:t>
    </dgm:pt>
    <dgm:pt modelId="{32147D0B-95D0-4287-828B-239DD687FAD5}" type="parTrans" cxnId="{EA7DF54A-D8B5-450F-8301-C9721AC8FAC9}">
      <dgm:prSet/>
      <dgm:spPr/>
      <dgm:t>
        <a:bodyPr/>
        <a:lstStyle/>
        <a:p>
          <a:endParaRPr lang="en-GB"/>
        </a:p>
      </dgm:t>
    </dgm:pt>
    <dgm:pt modelId="{9AEADBE8-91FC-45EA-B6A2-8CD7860C6AAE}" type="sibTrans" cxnId="{EA7DF54A-D8B5-450F-8301-C9721AC8FAC9}">
      <dgm:prSet/>
      <dgm:spPr/>
      <dgm:t>
        <a:bodyPr/>
        <a:lstStyle/>
        <a:p>
          <a:endParaRPr lang="en-GB"/>
        </a:p>
      </dgm:t>
    </dgm:pt>
    <dgm:pt modelId="{6C2FE307-9B19-4618-B871-2F02E1345951}">
      <dgm:prSet phldrT="[Text]"/>
      <dgm:spPr/>
      <dgm:t>
        <a:bodyPr/>
        <a:lstStyle/>
        <a:p>
          <a:r>
            <a:rPr lang="en-GB"/>
            <a:t>WP6 </a:t>
          </a:r>
        </a:p>
        <a:p>
          <a:r>
            <a:rPr lang="en-GB"/>
            <a:t>Sustainabilty</a:t>
          </a:r>
        </a:p>
      </dgm:t>
    </dgm:pt>
    <dgm:pt modelId="{86A67226-799B-4536-81FC-56038BBDCBC8}" type="parTrans" cxnId="{6F052DC4-AB58-467E-8E05-345B6755B4B9}">
      <dgm:prSet/>
      <dgm:spPr/>
      <dgm:t>
        <a:bodyPr/>
        <a:lstStyle/>
        <a:p>
          <a:endParaRPr lang="en-GB"/>
        </a:p>
      </dgm:t>
    </dgm:pt>
    <dgm:pt modelId="{B268C4C7-7FA8-47CB-B0FC-F7231C95075D}" type="sibTrans" cxnId="{6F052DC4-AB58-467E-8E05-345B6755B4B9}">
      <dgm:prSet/>
      <dgm:spPr/>
      <dgm:t>
        <a:bodyPr/>
        <a:lstStyle/>
        <a:p>
          <a:endParaRPr lang="en-GB"/>
        </a:p>
      </dgm:t>
    </dgm:pt>
    <dgm:pt modelId="{C68C4244-AD69-49FB-8322-42219F4D1624}">
      <dgm:prSet phldrT="[Text]"/>
      <dgm:spPr/>
      <dgm:t>
        <a:bodyPr/>
        <a:lstStyle/>
        <a:p>
          <a:r>
            <a:rPr lang="en-GB"/>
            <a:t>WP7</a:t>
          </a:r>
        </a:p>
        <a:p>
          <a:r>
            <a:rPr lang="en-GB"/>
            <a:t>Skills</a:t>
          </a:r>
        </a:p>
      </dgm:t>
    </dgm:pt>
    <dgm:pt modelId="{EC934213-E497-478F-AB7C-89EECB29B1FC}" type="parTrans" cxnId="{319F9019-1200-4E49-B149-4854B4A61818}">
      <dgm:prSet/>
      <dgm:spPr/>
      <dgm:t>
        <a:bodyPr/>
        <a:lstStyle/>
        <a:p>
          <a:endParaRPr lang="en-GB"/>
        </a:p>
      </dgm:t>
    </dgm:pt>
    <dgm:pt modelId="{2943FCE7-4988-4EEF-AE09-B799EA254ED1}" type="sibTrans" cxnId="{319F9019-1200-4E49-B149-4854B4A61818}">
      <dgm:prSet/>
      <dgm:spPr/>
      <dgm:t>
        <a:bodyPr/>
        <a:lstStyle/>
        <a:p>
          <a:endParaRPr lang="en-GB"/>
        </a:p>
      </dgm:t>
    </dgm:pt>
    <dgm:pt modelId="{F76BEF98-C0B8-4CBF-835A-BD2687644A53}">
      <dgm:prSet/>
      <dgm:spPr/>
      <dgm:t>
        <a:bodyPr/>
        <a:lstStyle/>
        <a:p>
          <a:r>
            <a:rPr lang="en-GB" dirty="0"/>
            <a:t>WP 3 </a:t>
          </a:r>
        </a:p>
        <a:p>
          <a:r>
            <a:rPr lang="en-GB" dirty="0"/>
            <a:t>SMEs and LPSs</a:t>
          </a:r>
        </a:p>
      </dgm:t>
    </dgm:pt>
    <dgm:pt modelId="{F4871C11-CA16-4451-834B-122E490663B0}" type="parTrans" cxnId="{2B075555-D86C-4600-BDA5-8ECC09CF113B}">
      <dgm:prSet/>
      <dgm:spPr/>
      <dgm:t>
        <a:bodyPr/>
        <a:lstStyle/>
        <a:p>
          <a:endParaRPr lang="en-GB"/>
        </a:p>
      </dgm:t>
    </dgm:pt>
    <dgm:pt modelId="{B156C3A6-A71B-4494-92B9-E61E25704FF5}" type="sibTrans" cxnId="{2B075555-D86C-4600-BDA5-8ECC09CF113B}">
      <dgm:prSet/>
      <dgm:spPr/>
      <dgm:t>
        <a:bodyPr/>
        <a:lstStyle/>
        <a:p>
          <a:endParaRPr lang="en-GB"/>
        </a:p>
      </dgm:t>
    </dgm:pt>
    <dgm:pt modelId="{7ED5EC32-D5A0-446C-9C4A-85A53746489B}">
      <dgm:prSet/>
      <dgm:spPr/>
      <dgm:t>
        <a:bodyPr/>
        <a:lstStyle/>
        <a:p>
          <a:r>
            <a:rPr lang="en-GB"/>
            <a:t>WP4 Reshoring</a:t>
          </a:r>
        </a:p>
      </dgm:t>
    </dgm:pt>
    <dgm:pt modelId="{1E4A451D-2F82-476F-8C47-25EAA3FBEA11}" type="parTrans" cxnId="{515A74D9-7D15-4FAA-8778-97E8B88B118C}">
      <dgm:prSet/>
      <dgm:spPr/>
      <dgm:t>
        <a:bodyPr/>
        <a:lstStyle/>
        <a:p>
          <a:endParaRPr lang="en-GB"/>
        </a:p>
      </dgm:t>
    </dgm:pt>
    <dgm:pt modelId="{48712AA0-F89C-4469-8D61-7D5366D76230}" type="sibTrans" cxnId="{515A74D9-7D15-4FAA-8778-97E8B88B118C}">
      <dgm:prSet/>
      <dgm:spPr/>
      <dgm:t>
        <a:bodyPr/>
        <a:lstStyle/>
        <a:p>
          <a:endParaRPr lang="en-GB"/>
        </a:p>
      </dgm:t>
    </dgm:pt>
    <dgm:pt modelId="{17B7A0B0-DC3A-48B2-989B-B2258357C556}">
      <dgm:prSet/>
      <dgm:spPr/>
      <dgm:t>
        <a:bodyPr/>
        <a:lstStyle/>
        <a:p>
          <a:r>
            <a:rPr lang="en-GB"/>
            <a:t>WP5</a:t>
          </a:r>
        </a:p>
        <a:p>
          <a:r>
            <a:rPr lang="en-GB"/>
            <a:t> Glocal value chains</a:t>
          </a:r>
        </a:p>
      </dgm:t>
    </dgm:pt>
    <dgm:pt modelId="{764425F0-1B36-4365-9B49-1834C943439F}" type="parTrans" cxnId="{577CAF9A-032C-452B-B512-89545AB487DA}">
      <dgm:prSet/>
      <dgm:spPr/>
      <dgm:t>
        <a:bodyPr/>
        <a:lstStyle/>
        <a:p>
          <a:endParaRPr lang="en-GB"/>
        </a:p>
      </dgm:t>
    </dgm:pt>
    <dgm:pt modelId="{1FE7838E-AC40-4FA5-8FE5-E0CABD2670D6}" type="sibTrans" cxnId="{577CAF9A-032C-452B-B512-89545AB487DA}">
      <dgm:prSet/>
      <dgm:spPr/>
      <dgm:t>
        <a:bodyPr/>
        <a:lstStyle/>
        <a:p>
          <a:endParaRPr lang="en-GB"/>
        </a:p>
      </dgm:t>
    </dgm:pt>
    <dgm:pt modelId="{571B436F-142B-4851-A73F-403AD3D4580C}" type="pres">
      <dgm:prSet presAssocID="{9CD4A1A9-8946-4574-8861-640B4DF98E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7D021C-2FF3-45E3-AF2E-C73B14DD1891}" type="pres">
      <dgm:prSet presAssocID="{9CD4A1A9-8946-4574-8861-640B4DF98E44}" presName="radial" presStyleCnt="0">
        <dgm:presLayoutVars>
          <dgm:animLvl val="ctr"/>
        </dgm:presLayoutVars>
      </dgm:prSet>
      <dgm:spPr/>
      <dgm:t>
        <a:bodyPr/>
        <a:lstStyle/>
        <a:p>
          <a:endParaRPr lang="en-GB"/>
        </a:p>
      </dgm:t>
    </dgm:pt>
    <dgm:pt modelId="{D88F1273-2500-46CE-8532-E649FA1B5E2C}" type="pres">
      <dgm:prSet presAssocID="{3E09877A-A2A8-4B12-BBCF-48213CCBBB0E}" presName="centerShape" presStyleLbl="vennNode1" presStyleIdx="0" presStyleCnt="8"/>
      <dgm:spPr/>
      <dgm:t>
        <a:bodyPr/>
        <a:lstStyle/>
        <a:p>
          <a:endParaRPr lang="en-GB"/>
        </a:p>
      </dgm:t>
    </dgm:pt>
    <dgm:pt modelId="{D7A9180F-2F31-470D-A7CA-0FE4A5EF5BF2}" type="pres">
      <dgm:prSet presAssocID="{C9228ED1-1FAF-472E-BE34-605EDAB4F504}" presName="node" presStyleLbl="vennNode1" presStyleIdx="1" presStyleCnt="8" custScaleX="107847" custScaleY="1080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CB5E3-15BF-4055-9DD5-8B963144CFD8}" type="pres">
      <dgm:prSet presAssocID="{2B3A7AB1-4F1D-4C14-86F1-3C3903038FC7}" presName="node" presStyleLbl="vennNode1" presStyleIdx="2" presStyleCnt="8" custScaleX="210857" custScaleY="143872" custRadScaleRad="139294" custRadScaleInc="154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E7313E-B891-4A21-AF6E-3AEA39AD6041}" type="pres">
      <dgm:prSet presAssocID="{F76BEF98-C0B8-4CBF-835A-BD2687644A53}" presName="node" presStyleLbl="vennNode1" presStyleIdx="3" presStyleCnt="8" custScaleX="107847" custScaleY="1080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364EF5-FFAA-4773-9058-D13A059E51EF}" type="pres">
      <dgm:prSet presAssocID="{7ED5EC32-D5A0-446C-9C4A-85A53746489B}" presName="node" presStyleLbl="vennNode1" presStyleIdx="4" presStyleCnt="8" custScaleX="107847" custScaleY="1080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BE95E3-C05A-4C34-B355-1D4BA6635137}" type="pres">
      <dgm:prSet presAssocID="{17B7A0B0-DC3A-48B2-989B-B2258357C556}" presName="node" presStyleLbl="vennNode1" presStyleIdx="5" presStyleCnt="8" custScaleX="107847" custScaleY="1080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20C7E8-64BD-4E6B-B867-6DDE5B5D42AB}" type="pres">
      <dgm:prSet presAssocID="{6C2FE307-9B19-4618-B871-2F02E1345951}" presName="node" presStyleLbl="vennNode1" presStyleIdx="6" presStyleCnt="8" custScaleX="107847" custScaleY="1080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D5472F-27B7-474D-87C3-2F1877ABCF61}" type="pres">
      <dgm:prSet presAssocID="{C68C4244-AD69-49FB-8322-42219F4D1624}" presName="node" presStyleLbl="vennNode1" presStyleIdx="7" presStyleCnt="8" custScaleX="107847" custScaleY="1080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4E04BF-7477-427C-9FBF-4491EA62ACF7}" srcId="{3E09877A-A2A8-4B12-BBCF-48213CCBBB0E}" destId="{C9228ED1-1FAF-472E-BE34-605EDAB4F504}" srcOrd="0" destOrd="0" parTransId="{C0821B65-1923-48A3-A441-79F923553BA0}" sibTransId="{11B59900-8B42-44BD-A3F4-86338EC4068A}"/>
    <dgm:cxn modelId="{FF2629AD-A75C-497E-9362-481373970F1A}" type="presOf" srcId="{7ED5EC32-D5A0-446C-9C4A-85A53746489B}" destId="{F2364EF5-FFAA-4773-9058-D13A059E51EF}" srcOrd="0" destOrd="0" presId="urn:microsoft.com/office/officeart/2005/8/layout/radial3"/>
    <dgm:cxn modelId="{6F052DC4-AB58-467E-8E05-345B6755B4B9}" srcId="{3E09877A-A2A8-4B12-BBCF-48213CCBBB0E}" destId="{6C2FE307-9B19-4618-B871-2F02E1345951}" srcOrd="5" destOrd="0" parTransId="{86A67226-799B-4536-81FC-56038BBDCBC8}" sibTransId="{B268C4C7-7FA8-47CB-B0FC-F7231C95075D}"/>
    <dgm:cxn modelId="{EA7DF54A-D8B5-450F-8301-C9721AC8FAC9}" srcId="{3E09877A-A2A8-4B12-BBCF-48213CCBBB0E}" destId="{2B3A7AB1-4F1D-4C14-86F1-3C3903038FC7}" srcOrd="1" destOrd="0" parTransId="{32147D0B-95D0-4287-828B-239DD687FAD5}" sibTransId="{9AEADBE8-91FC-45EA-B6A2-8CD7860C6AAE}"/>
    <dgm:cxn modelId="{32CB534C-A922-4C38-A59C-9CFA557E8469}" type="presOf" srcId="{2B3A7AB1-4F1D-4C14-86F1-3C3903038FC7}" destId="{408CB5E3-15BF-4055-9DD5-8B963144CFD8}" srcOrd="0" destOrd="0" presId="urn:microsoft.com/office/officeart/2005/8/layout/radial3"/>
    <dgm:cxn modelId="{319F9019-1200-4E49-B149-4854B4A61818}" srcId="{3E09877A-A2A8-4B12-BBCF-48213CCBBB0E}" destId="{C68C4244-AD69-49FB-8322-42219F4D1624}" srcOrd="6" destOrd="0" parTransId="{EC934213-E497-478F-AB7C-89EECB29B1FC}" sibTransId="{2943FCE7-4988-4EEF-AE09-B799EA254ED1}"/>
    <dgm:cxn modelId="{F98587D1-8B6D-4F13-8223-7F1FEA69EF61}" type="presOf" srcId="{3E09877A-A2A8-4B12-BBCF-48213CCBBB0E}" destId="{D88F1273-2500-46CE-8532-E649FA1B5E2C}" srcOrd="0" destOrd="0" presId="urn:microsoft.com/office/officeart/2005/8/layout/radial3"/>
    <dgm:cxn modelId="{30A956D2-D60D-486B-8A6A-5E8E4AE41741}" type="presOf" srcId="{C68C4244-AD69-49FB-8322-42219F4D1624}" destId="{79D5472F-27B7-474D-87C3-2F1877ABCF61}" srcOrd="0" destOrd="0" presId="urn:microsoft.com/office/officeart/2005/8/layout/radial3"/>
    <dgm:cxn modelId="{2B075555-D86C-4600-BDA5-8ECC09CF113B}" srcId="{3E09877A-A2A8-4B12-BBCF-48213CCBBB0E}" destId="{F76BEF98-C0B8-4CBF-835A-BD2687644A53}" srcOrd="2" destOrd="0" parTransId="{F4871C11-CA16-4451-834B-122E490663B0}" sibTransId="{B156C3A6-A71B-4494-92B9-E61E25704FF5}"/>
    <dgm:cxn modelId="{8EBEF3A0-773E-4622-84DB-050A284116BF}" srcId="{9CD4A1A9-8946-4574-8861-640B4DF98E44}" destId="{3E09877A-A2A8-4B12-BBCF-48213CCBBB0E}" srcOrd="0" destOrd="0" parTransId="{73586A89-3D22-4670-AC33-9DF0E6A7E9E9}" sibTransId="{A82DAF01-90FE-46DF-BBA0-BFB8F3735A70}"/>
    <dgm:cxn modelId="{951BC126-4E49-45A0-8CF5-3904D594D5B5}" type="presOf" srcId="{F76BEF98-C0B8-4CBF-835A-BD2687644A53}" destId="{6DE7313E-B891-4A21-AF6E-3AEA39AD6041}" srcOrd="0" destOrd="0" presId="urn:microsoft.com/office/officeart/2005/8/layout/radial3"/>
    <dgm:cxn modelId="{577CAF9A-032C-452B-B512-89545AB487DA}" srcId="{3E09877A-A2A8-4B12-BBCF-48213CCBBB0E}" destId="{17B7A0B0-DC3A-48B2-989B-B2258357C556}" srcOrd="4" destOrd="0" parTransId="{764425F0-1B36-4365-9B49-1834C943439F}" sibTransId="{1FE7838E-AC40-4FA5-8FE5-E0CABD2670D6}"/>
    <dgm:cxn modelId="{0FDE7CF7-059F-45F3-8F69-740DBF877F66}" type="presOf" srcId="{6C2FE307-9B19-4618-B871-2F02E1345951}" destId="{2F20C7E8-64BD-4E6B-B867-6DDE5B5D42AB}" srcOrd="0" destOrd="0" presId="urn:microsoft.com/office/officeart/2005/8/layout/radial3"/>
    <dgm:cxn modelId="{53DB796E-51F6-46DB-95BF-24241E74DBED}" type="presOf" srcId="{C9228ED1-1FAF-472E-BE34-605EDAB4F504}" destId="{D7A9180F-2F31-470D-A7CA-0FE4A5EF5BF2}" srcOrd="0" destOrd="0" presId="urn:microsoft.com/office/officeart/2005/8/layout/radial3"/>
    <dgm:cxn modelId="{C3CCD52F-523E-43AA-BE69-C88D8D12161A}" type="presOf" srcId="{9CD4A1A9-8946-4574-8861-640B4DF98E44}" destId="{571B436F-142B-4851-A73F-403AD3D4580C}" srcOrd="0" destOrd="0" presId="urn:microsoft.com/office/officeart/2005/8/layout/radial3"/>
    <dgm:cxn modelId="{515A74D9-7D15-4FAA-8778-97E8B88B118C}" srcId="{3E09877A-A2A8-4B12-BBCF-48213CCBBB0E}" destId="{7ED5EC32-D5A0-446C-9C4A-85A53746489B}" srcOrd="3" destOrd="0" parTransId="{1E4A451D-2F82-476F-8C47-25EAA3FBEA11}" sibTransId="{48712AA0-F89C-4469-8D61-7D5366D76230}"/>
    <dgm:cxn modelId="{CAAA1723-ECC5-4E84-A184-6538DD6FC91C}" type="presOf" srcId="{17B7A0B0-DC3A-48B2-989B-B2258357C556}" destId="{EABE95E3-C05A-4C34-B355-1D4BA6635137}" srcOrd="0" destOrd="0" presId="urn:microsoft.com/office/officeart/2005/8/layout/radial3"/>
    <dgm:cxn modelId="{48DB867F-A8EF-441B-A932-B4C0B6642084}" type="presParOf" srcId="{571B436F-142B-4851-A73F-403AD3D4580C}" destId="{847D021C-2FF3-45E3-AF2E-C73B14DD1891}" srcOrd="0" destOrd="0" presId="urn:microsoft.com/office/officeart/2005/8/layout/radial3"/>
    <dgm:cxn modelId="{0DBC8027-2D27-42DB-8ADB-0A7B7052AB4D}" type="presParOf" srcId="{847D021C-2FF3-45E3-AF2E-C73B14DD1891}" destId="{D88F1273-2500-46CE-8532-E649FA1B5E2C}" srcOrd="0" destOrd="0" presId="urn:microsoft.com/office/officeart/2005/8/layout/radial3"/>
    <dgm:cxn modelId="{B6C3765C-C9B8-45CE-9DAF-6C665EDB2FDE}" type="presParOf" srcId="{847D021C-2FF3-45E3-AF2E-C73B14DD1891}" destId="{D7A9180F-2F31-470D-A7CA-0FE4A5EF5BF2}" srcOrd="1" destOrd="0" presId="urn:microsoft.com/office/officeart/2005/8/layout/radial3"/>
    <dgm:cxn modelId="{DFA7CB49-37B3-4903-9708-2AF5C49AFFFC}" type="presParOf" srcId="{847D021C-2FF3-45E3-AF2E-C73B14DD1891}" destId="{408CB5E3-15BF-4055-9DD5-8B963144CFD8}" srcOrd="2" destOrd="0" presId="urn:microsoft.com/office/officeart/2005/8/layout/radial3"/>
    <dgm:cxn modelId="{18B07B17-5FE1-44A8-A0FD-BEC88C2D3891}" type="presParOf" srcId="{847D021C-2FF3-45E3-AF2E-C73B14DD1891}" destId="{6DE7313E-B891-4A21-AF6E-3AEA39AD6041}" srcOrd="3" destOrd="0" presId="urn:microsoft.com/office/officeart/2005/8/layout/radial3"/>
    <dgm:cxn modelId="{39A239D2-AFE6-43BE-8213-0766056BF42D}" type="presParOf" srcId="{847D021C-2FF3-45E3-AF2E-C73B14DD1891}" destId="{F2364EF5-FFAA-4773-9058-D13A059E51EF}" srcOrd="4" destOrd="0" presId="urn:microsoft.com/office/officeart/2005/8/layout/radial3"/>
    <dgm:cxn modelId="{85F64292-AEB4-4287-BEC9-B5EDAC29EFD4}" type="presParOf" srcId="{847D021C-2FF3-45E3-AF2E-C73B14DD1891}" destId="{EABE95E3-C05A-4C34-B355-1D4BA6635137}" srcOrd="5" destOrd="0" presId="urn:microsoft.com/office/officeart/2005/8/layout/radial3"/>
    <dgm:cxn modelId="{6A9915E5-F1E0-44F9-8B82-20DB9FAE07D8}" type="presParOf" srcId="{847D021C-2FF3-45E3-AF2E-C73B14DD1891}" destId="{2F20C7E8-64BD-4E6B-B867-6DDE5B5D42AB}" srcOrd="6" destOrd="0" presId="urn:microsoft.com/office/officeart/2005/8/layout/radial3"/>
    <dgm:cxn modelId="{F2630B48-B620-4AAC-A079-5564EC5035DD}" type="presParOf" srcId="{847D021C-2FF3-45E3-AF2E-C73B14DD1891}" destId="{79D5472F-27B7-474D-87C3-2F1877ABCF6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D6B529-346A-4355-A8E1-AFFE078D30B7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81C9DF2-7526-440E-A5C4-47EB04230819}">
      <dgm:prSet phldrT="[Text]"/>
      <dgm:spPr/>
      <dgm:t>
        <a:bodyPr/>
        <a:lstStyle/>
        <a:p>
          <a:r>
            <a:rPr lang="en-GB" dirty="0" smtClean="0"/>
            <a:t>awareness</a:t>
          </a:r>
          <a:endParaRPr lang="en-GB" dirty="0"/>
        </a:p>
      </dgm:t>
    </dgm:pt>
    <dgm:pt modelId="{8F5F25BD-BA6F-41C4-8E88-BEBA99A59346}" type="parTrans" cxnId="{F871DFA4-60BC-4303-9FB2-CEABE785E864}">
      <dgm:prSet/>
      <dgm:spPr/>
      <dgm:t>
        <a:bodyPr/>
        <a:lstStyle/>
        <a:p>
          <a:endParaRPr lang="en-GB"/>
        </a:p>
      </dgm:t>
    </dgm:pt>
    <dgm:pt modelId="{E30DFF6A-F607-42CB-8DEC-3C6B74A84AA2}" type="sibTrans" cxnId="{F871DFA4-60BC-4303-9FB2-CEABE785E864}">
      <dgm:prSet/>
      <dgm:spPr/>
      <dgm:t>
        <a:bodyPr/>
        <a:lstStyle/>
        <a:p>
          <a:endParaRPr lang="en-GB"/>
        </a:p>
      </dgm:t>
    </dgm:pt>
    <dgm:pt modelId="{A5C15B64-9730-40F1-B77B-5E2A0DEF51D2}">
      <dgm:prSet phldrT="[Text]"/>
      <dgm:spPr/>
      <dgm:t>
        <a:bodyPr/>
        <a:lstStyle/>
        <a:p>
          <a:endParaRPr lang="en-GB" dirty="0"/>
        </a:p>
      </dgm:t>
    </dgm:pt>
    <dgm:pt modelId="{11194719-DACB-414F-A20B-0A8CB9881F04}" type="parTrans" cxnId="{515D991B-E73D-41C3-BB87-A11D4E18FC11}">
      <dgm:prSet/>
      <dgm:spPr/>
      <dgm:t>
        <a:bodyPr/>
        <a:lstStyle/>
        <a:p>
          <a:endParaRPr lang="en-GB"/>
        </a:p>
      </dgm:t>
    </dgm:pt>
    <dgm:pt modelId="{B7B2CE9C-CA5C-4E70-A18D-EE8DFB3D94B5}" type="sibTrans" cxnId="{515D991B-E73D-41C3-BB87-A11D4E18FC11}">
      <dgm:prSet/>
      <dgm:spPr/>
      <dgm:t>
        <a:bodyPr/>
        <a:lstStyle/>
        <a:p>
          <a:endParaRPr lang="en-GB"/>
        </a:p>
      </dgm:t>
    </dgm:pt>
    <dgm:pt modelId="{008743D6-857E-42D0-89A4-8F843B0F5C2A}">
      <dgm:prSet phldrT="[Text]"/>
      <dgm:spPr/>
      <dgm:t>
        <a:bodyPr/>
        <a:lstStyle/>
        <a:p>
          <a:r>
            <a:rPr lang="en-GB" dirty="0" smtClean="0"/>
            <a:t>applicability</a:t>
          </a:r>
          <a:endParaRPr lang="en-GB" dirty="0"/>
        </a:p>
      </dgm:t>
    </dgm:pt>
    <dgm:pt modelId="{32551892-F3D9-4BD9-8282-156390479BC0}" type="parTrans" cxnId="{EECF825A-0D75-471A-B8AD-C9107E281306}">
      <dgm:prSet/>
      <dgm:spPr/>
      <dgm:t>
        <a:bodyPr/>
        <a:lstStyle/>
        <a:p>
          <a:endParaRPr lang="en-GB"/>
        </a:p>
      </dgm:t>
    </dgm:pt>
    <dgm:pt modelId="{1EE4E0E2-968A-44C9-81B1-856CA99BCB28}" type="sibTrans" cxnId="{EECF825A-0D75-471A-B8AD-C9107E281306}">
      <dgm:prSet/>
      <dgm:spPr/>
      <dgm:t>
        <a:bodyPr/>
        <a:lstStyle/>
        <a:p>
          <a:endParaRPr lang="en-GB"/>
        </a:p>
      </dgm:t>
    </dgm:pt>
    <dgm:pt modelId="{51276250-3B16-413A-AC64-F7432F3DAF5A}">
      <dgm:prSet phldrT="[Text]"/>
      <dgm:spPr/>
      <dgm:t>
        <a:bodyPr/>
        <a:lstStyle/>
        <a:p>
          <a:r>
            <a:rPr lang="en-GB" dirty="0" smtClean="0"/>
            <a:t>adoption</a:t>
          </a:r>
          <a:endParaRPr lang="en-GB" dirty="0"/>
        </a:p>
      </dgm:t>
    </dgm:pt>
    <dgm:pt modelId="{95CE7098-518C-42BD-A064-D756F278B3EA}" type="parTrans" cxnId="{26F78FCD-B9EC-4551-94B2-0B46EFB61932}">
      <dgm:prSet/>
      <dgm:spPr/>
      <dgm:t>
        <a:bodyPr/>
        <a:lstStyle/>
        <a:p>
          <a:endParaRPr lang="en-GB"/>
        </a:p>
      </dgm:t>
    </dgm:pt>
    <dgm:pt modelId="{C7D1C6B5-E1AC-4011-BBD2-820DB3F5ABB8}" type="sibTrans" cxnId="{26F78FCD-B9EC-4551-94B2-0B46EFB61932}">
      <dgm:prSet/>
      <dgm:spPr/>
      <dgm:t>
        <a:bodyPr/>
        <a:lstStyle/>
        <a:p>
          <a:endParaRPr lang="en-GB"/>
        </a:p>
      </dgm:t>
    </dgm:pt>
    <dgm:pt modelId="{138B44ED-A740-4FA5-BDEF-07E76BA18E6C}">
      <dgm:prSet/>
      <dgm:spPr/>
      <dgm:t>
        <a:bodyPr/>
        <a:lstStyle/>
        <a:p>
          <a:r>
            <a:rPr lang="en-GB" dirty="0" smtClean="0"/>
            <a:t>advantage</a:t>
          </a:r>
          <a:endParaRPr lang="en-GB" dirty="0"/>
        </a:p>
      </dgm:t>
    </dgm:pt>
    <dgm:pt modelId="{00FE17ED-FD0C-43CA-A447-B16F69C42C4B}" type="parTrans" cxnId="{A01D0C82-5E95-477B-8329-2049141B959B}">
      <dgm:prSet/>
      <dgm:spPr/>
      <dgm:t>
        <a:bodyPr/>
        <a:lstStyle/>
        <a:p>
          <a:endParaRPr lang="en-GB"/>
        </a:p>
      </dgm:t>
    </dgm:pt>
    <dgm:pt modelId="{0410450B-5264-4939-8AE2-D784FF92F02D}" type="sibTrans" cxnId="{A01D0C82-5E95-477B-8329-2049141B959B}">
      <dgm:prSet/>
      <dgm:spPr/>
      <dgm:t>
        <a:bodyPr/>
        <a:lstStyle/>
        <a:p>
          <a:endParaRPr lang="en-GB"/>
        </a:p>
      </dgm:t>
    </dgm:pt>
    <dgm:pt modelId="{09724F1B-DACB-4B73-AFA2-98B57BE2C4AA}">
      <dgm:prSet phldrT="[Text]"/>
      <dgm:spPr/>
      <dgm:t>
        <a:bodyPr/>
        <a:lstStyle/>
        <a:p>
          <a:endParaRPr lang="en-GB" dirty="0"/>
        </a:p>
      </dgm:t>
    </dgm:pt>
    <dgm:pt modelId="{E150634A-9042-40B9-8B46-F379C73EB794}" type="parTrans" cxnId="{ABD3357E-5FC9-43FB-8312-6F9ED47252B5}">
      <dgm:prSet/>
      <dgm:spPr/>
      <dgm:t>
        <a:bodyPr/>
        <a:lstStyle/>
        <a:p>
          <a:endParaRPr lang="en-GB"/>
        </a:p>
      </dgm:t>
    </dgm:pt>
    <dgm:pt modelId="{1DB6D04E-45DF-4D5D-8520-2A56B8EE31C3}" type="sibTrans" cxnId="{ABD3357E-5FC9-43FB-8312-6F9ED47252B5}">
      <dgm:prSet/>
      <dgm:spPr/>
      <dgm:t>
        <a:bodyPr/>
        <a:lstStyle/>
        <a:p>
          <a:endParaRPr lang="en-GB"/>
        </a:p>
      </dgm:t>
    </dgm:pt>
    <dgm:pt modelId="{40CE72C0-9FB7-4C71-858D-F895D1B280E0}" type="pres">
      <dgm:prSet presAssocID="{2BD6B529-346A-4355-A8E1-AFFE078D30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5ACA20-4742-483C-806A-429242142ED8}" type="pres">
      <dgm:prSet presAssocID="{381C9DF2-7526-440E-A5C4-47EB04230819}" presName="composite" presStyleCnt="0"/>
      <dgm:spPr/>
      <dgm:t>
        <a:bodyPr/>
        <a:lstStyle/>
        <a:p>
          <a:endParaRPr lang="en-GB"/>
        </a:p>
      </dgm:t>
    </dgm:pt>
    <dgm:pt modelId="{5A409FE1-30C5-4D14-B7CF-3C0F9EF681CE}" type="pres">
      <dgm:prSet presAssocID="{381C9DF2-7526-440E-A5C4-47EB0423081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1D115D-AF1F-4492-943A-6DAF160902DE}" type="pres">
      <dgm:prSet presAssocID="{381C9DF2-7526-440E-A5C4-47EB04230819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C7A84A-D132-4607-B690-13EB2E7FBBEC}" type="pres">
      <dgm:prSet presAssocID="{E30DFF6A-F607-42CB-8DEC-3C6B74A84AA2}" presName="space" presStyleCnt="0"/>
      <dgm:spPr/>
      <dgm:t>
        <a:bodyPr/>
        <a:lstStyle/>
        <a:p>
          <a:endParaRPr lang="en-GB"/>
        </a:p>
      </dgm:t>
    </dgm:pt>
    <dgm:pt modelId="{7B9E1DFF-7EE8-4BF3-AFBB-CE967A9A4D86}" type="pres">
      <dgm:prSet presAssocID="{008743D6-857E-42D0-89A4-8F843B0F5C2A}" presName="composite" presStyleCnt="0"/>
      <dgm:spPr/>
      <dgm:t>
        <a:bodyPr/>
        <a:lstStyle/>
        <a:p>
          <a:endParaRPr lang="en-GB"/>
        </a:p>
      </dgm:t>
    </dgm:pt>
    <dgm:pt modelId="{D3EE8AE4-1E26-4DFD-A10B-9D53AC95D9F0}" type="pres">
      <dgm:prSet presAssocID="{008743D6-857E-42D0-89A4-8F843B0F5C2A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DD151-3C13-42D9-8A38-CBD7A8CC8378}" type="pres">
      <dgm:prSet presAssocID="{008743D6-857E-42D0-89A4-8F843B0F5C2A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D32306-20C6-4E8B-83DE-D15702C5F669}" type="pres">
      <dgm:prSet presAssocID="{1EE4E0E2-968A-44C9-81B1-856CA99BCB28}" presName="space" presStyleCnt="0"/>
      <dgm:spPr/>
      <dgm:t>
        <a:bodyPr/>
        <a:lstStyle/>
        <a:p>
          <a:endParaRPr lang="en-GB"/>
        </a:p>
      </dgm:t>
    </dgm:pt>
    <dgm:pt modelId="{E9F099B4-2222-45D0-906C-9A2A31EDC7C3}" type="pres">
      <dgm:prSet presAssocID="{51276250-3B16-413A-AC64-F7432F3DAF5A}" presName="composite" presStyleCnt="0"/>
      <dgm:spPr/>
      <dgm:t>
        <a:bodyPr/>
        <a:lstStyle/>
        <a:p>
          <a:endParaRPr lang="en-GB"/>
        </a:p>
      </dgm:t>
    </dgm:pt>
    <dgm:pt modelId="{881A2021-5B72-4BB5-B31C-85F36737C742}" type="pres">
      <dgm:prSet presAssocID="{51276250-3B16-413A-AC64-F7432F3DAF5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D283E-C1E9-4FA8-BBC9-0B1B5E579BD8}" type="pres">
      <dgm:prSet presAssocID="{51276250-3B16-413A-AC64-F7432F3DAF5A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D32586-DB94-43C9-B2B0-781C213E0531}" type="pres">
      <dgm:prSet presAssocID="{C7D1C6B5-E1AC-4011-BBD2-820DB3F5ABB8}" presName="space" presStyleCnt="0"/>
      <dgm:spPr/>
      <dgm:t>
        <a:bodyPr/>
        <a:lstStyle/>
        <a:p>
          <a:endParaRPr lang="en-GB"/>
        </a:p>
      </dgm:t>
    </dgm:pt>
    <dgm:pt modelId="{A82F404A-FE36-40B8-9AA0-A487255B6827}" type="pres">
      <dgm:prSet presAssocID="{138B44ED-A740-4FA5-BDEF-07E76BA18E6C}" presName="composite" presStyleCnt="0"/>
      <dgm:spPr/>
      <dgm:t>
        <a:bodyPr/>
        <a:lstStyle/>
        <a:p>
          <a:endParaRPr lang="en-GB"/>
        </a:p>
      </dgm:t>
    </dgm:pt>
    <dgm:pt modelId="{F20FDB33-821E-4337-9007-4C6D38C92433}" type="pres">
      <dgm:prSet presAssocID="{138B44ED-A740-4FA5-BDEF-07E76BA18E6C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CB0727-1857-4F33-961E-58F0ED6FAF52}" type="pres">
      <dgm:prSet presAssocID="{138B44ED-A740-4FA5-BDEF-07E76BA18E6C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568CE4-AC4D-4B8F-899C-947F10162AA2}" type="presOf" srcId="{51276250-3B16-413A-AC64-F7432F3DAF5A}" destId="{881A2021-5B72-4BB5-B31C-85F36737C742}" srcOrd="0" destOrd="0" presId="urn:microsoft.com/office/officeart/2005/8/layout/chevron1"/>
    <dgm:cxn modelId="{EECF825A-0D75-471A-B8AD-C9107E281306}" srcId="{2BD6B529-346A-4355-A8E1-AFFE078D30B7}" destId="{008743D6-857E-42D0-89A4-8F843B0F5C2A}" srcOrd="1" destOrd="0" parTransId="{32551892-F3D9-4BD9-8282-156390479BC0}" sibTransId="{1EE4E0E2-968A-44C9-81B1-856CA99BCB28}"/>
    <dgm:cxn modelId="{26F78FCD-B9EC-4551-94B2-0B46EFB61932}" srcId="{2BD6B529-346A-4355-A8E1-AFFE078D30B7}" destId="{51276250-3B16-413A-AC64-F7432F3DAF5A}" srcOrd="2" destOrd="0" parTransId="{95CE7098-518C-42BD-A064-D756F278B3EA}" sibTransId="{C7D1C6B5-E1AC-4011-BBD2-820DB3F5ABB8}"/>
    <dgm:cxn modelId="{515D991B-E73D-41C3-BB87-A11D4E18FC11}" srcId="{381C9DF2-7526-440E-A5C4-47EB04230819}" destId="{A5C15B64-9730-40F1-B77B-5E2A0DEF51D2}" srcOrd="0" destOrd="0" parTransId="{11194719-DACB-414F-A20B-0A8CB9881F04}" sibTransId="{B7B2CE9C-CA5C-4E70-A18D-EE8DFB3D94B5}"/>
    <dgm:cxn modelId="{D18E0C10-DD52-41A7-BE87-E286BB203F9F}" type="presOf" srcId="{381C9DF2-7526-440E-A5C4-47EB04230819}" destId="{5A409FE1-30C5-4D14-B7CF-3C0F9EF681CE}" srcOrd="0" destOrd="0" presId="urn:microsoft.com/office/officeart/2005/8/layout/chevron1"/>
    <dgm:cxn modelId="{264DB743-63B2-4DBB-B532-E5542855C34F}" type="presOf" srcId="{2BD6B529-346A-4355-A8E1-AFFE078D30B7}" destId="{40CE72C0-9FB7-4C71-858D-F895D1B280E0}" srcOrd="0" destOrd="0" presId="urn:microsoft.com/office/officeart/2005/8/layout/chevron1"/>
    <dgm:cxn modelId="{30ADD7D8-6644-496F-8F84-397F7F67C5DA}" type="presOf" srcId="{A5C15B64-9730-40F1-B77B-5E2A0DEF51D2}" destId="{651D115D-AF1F-4492-943A-6DAF160902DE}" srcOrd="0" destOrd="0" presId="urn:microsoft.com/office/officeart/2005/8/layout/chevron1"/>
    <dgm:cxn modelId="{AC245C33-3634-486B-8F7D-F9C73C50F264}" type="presOf" srcId="{09724F1B-DACB-4B73-AFA2-98B57BE2C4AA}" destId="{651D115D-AF1F-4492-943A-6DAF160902DE}" srcOrd="0" destOrd="1" presId="urn:microsoft.com/office/officeart/2005/8/layout/chevron1"/>
    <dgm:cxn modelId="{ABD3357E-5FC9-43FB-8312-6F9ED47252B5}" srcId="{381C9DF2-7526-440E-A5C4-47EB04230819}" destId="{09724F1B-DACB-4B73-AFA2-98B57BE2C4AA}" srcOrd="1" destOrd="0" parTransId="{E150634A-9042-40B9-8B46-F379C73EB794}" sibTransId="{1DB6D04E-45DF-4D5D-8520-2A56B8EE31C3}"/>
    <dgm:cxn modelId="{A01D0C82-5E95-477B-8329-2049141B959B}" srcId="{2BD6B529-346A-4355-A8E1-AFFE078D30B7}" destId="{138B44ED-A740-4FA5-BDEF-07E76BA18E6C}" srcOrd="3" destOrd="0" parTransId="{00FE17ED-FD0C-43CA-A447-B16F69C42C4B}" sibTransId="{0410450B-5264-4939-8AE2-D784FF92F02D}"/>
    <dgm:cxn modelId="{9EAFFE66-2AA7-4308-8FC8-2CBA798474A6}" type="presOf" srcId="{138B44ED-A740-4FA5-BDEF-07E76BA18E6C}" destId="{F20FDB33-821E-4337-9007-4C6D38C92433}" srcOrd="0" destOrd="0" presId="urn:microsoft.com/office/officeart/2005/8/layout/chevron1"/>
    <dgm:cxn modelId="{D1803992-44F1-4944-84FD-7DE20E90146F}" type="presOf" srcId="{008743D6-857E-42D0-89A4-8F843B0F5C2A}" destId="{D3EE8AE4-1E26-4DFD-A10B-9D53AC95D9F0}" srcOrd="0" destOrd="0" presId="urn:microsoft.com/office/officeart/2005/8/layout/chevron1"/>
    <dgm:cxn modelId="{F871DFA4-60BC-4303-9FB2-CEABE785E864}" srcId="{2BD6B529-346A-4355-A8E1-AFFE078D30B7}" destId="{381C9DF2-7526-440E-A5C4-47EB04230819}" srcOrd="0" destOrd="0" parTransId="{8F5F25BD-BA6F-41C4-8E88-BEBA99A59346}" sibTransId="{E30DFF6A-F607-42CB-8DEC-3C6B74A84AA2}"/>
    <dgm:cxn modelId="{20B2B363-2DC1-45B9-B566-869A447EE5C6}" type="presParOf" srcId="{40CE72C0-9FB7-4C71-858D-F895D1B280E0}" destId="{7A5ACA20-4742-483C-806A-429242142ED8}" srcOrd="0" destOrd="0" presId="urn:microsoft.com/office/officeart/2005/8/layout/chevron1"/>
    <dgm:cxn modelId="{6414EE2F-DA4E-4D92-B1BB-760C5349D59B}" type="presParOf" srcId="{7A5ACA20-4742-483C-806A-429242142ED8}" destId="{5A409FE1-30C5-4D14-B7CF-3C0F9EF681CE}" srcOrd="0" destOrd="0" presId="urn:microsoft.com/office/officeart/2005/8/layout/chevron1"/>
    <dgm:cxn modelId="{40DBA074-BD99-433A-A698-0E446530E693}" type="presParOf" srcId="{7A5ACA20-4742-483C-806A-429242142ED8}" destId="{651D115D-AF1F-4492-943A-6DAF160902DE}" srcOrd="1" destOrd="0" presId="urn:microsoft.com/office/officeart/2005/8/layout/chevron1"/>
    <dgm:cxn modelId="{298042B3-A064-497F-B94F-A1C3B614D4AA}" type="presParOf" srcId="{40CE72C0-9FB7-4C71-858D-F895D1B280E0}" destId="{74C7A84A-D132-4607-B690-13EB2E7FBBEC}" srcOrd="1" destOrd="0" presId="urn:microsoft.com/office/officeart/2005/8/layout/chevron1"/>
    <dgm:cxn modelId="{647BE54F-5AE3-425C-A807-7410263EFFF8}" type="presParOf" srcId="{40CE72C0-9FB7-4C71-858D-F895D1B280E0}" destId="{7B9E1DFF-7EE8-4BF3-AFBB-CE967A9A4D86}" srcOrd="2" destOrd="0" presId="urn:microsoft.com/office/officeart/2005/8/layout/chevron1"/>
    <dgm:cxn modelId="{B586098B-52BB-4B15-BD84-03F2FB5780B4}" type="presParOf" srcId="{7B9E1DFF-7EE8-4BF3-AFBB-CE967A9A4D86}" destId="{D3EE8AE4-1E26-4DFD-A10B-9D53AC95D9F0}" srcOrd="0" destOrd="0" presId="urn:microsoft.com/office/officeart/2005/8/layout/chevron1"/>
    <dgm:cxn modelId="{1409258D-49E3-4AC1-88A0-73FF5D8DD7BA}" type="presParOf" srcId="{7B9E1DFF-7EE8-4BF3-AFBB-CE967A9A4D86}" destId="{7D5DD151-3C13-42D9-8A38-CBD7A8CC8378}" srcOrd="1" destOrd="0" presId="urn:microsoft.com/office/officeart/2005/8/layout/chevron1"/>
    <dgm:cxn modelId="{A6A0BD59-61D4-4516-BF99-68108ADCDFED}" type="presParOf" srcId="{40CE72C0-9FB7-4C71-858D-F895D1B280E0}" destId="{6CD32306-20C6-4E8B-83DE-D15702C5F669}" srcOrd="3" destOrd="0" presId="urn:microsoft.com/office/officeart/2005/8/layout/chevron1"/>
    <dgm:cxn modelId="{22DB1777-BF1A-4317-B524-9532ADD47DE6}" type="presParOf" srcId="{40CE72C0-9FB7-4C71-858D-F895D1B280E0}" destId="{E9F099B4-2222-45D0-906C-9A2A31EDC7C3}" srcOrd="4" destOrd="0" presId="urn:microsoft.com/office/officeart/2005/8/layout/chevron1"/>
    <dgm:cxn modelId="{27D9AB82-BB33-48A7-A534-34E984DD6714}" type="presParOf" srcId="{E9F099B4-2222-45D0-906C-9A2A31EDC7C3}" destId="{881A2021-5B72-4BB5-B31C-85F36737C742}" srcOrd="0" destOrd="0" presId="urn:microsoft.com/office/officeart/2005/8/layout/chevron1"/>
    <dgm:cxn modelId="{F23B10FB-B4E2-444D-91A1-6065810813CB}" type="presParOf" srcId="{E9F099B4-2222-45D0-906C-9A2A31EDC7C3}" destId="{5A5D283E-C1E9-4FA8-BBC9-0B1B5E579BD8}" srcOrd="1" destOrd="0" presId="urn:microsoft.com/office/officeart/2005/8/layout/chevron1"/>
    <dgm:cxn modelId="{45964BD5-3464-40CD-B49E-DDF827102C28}" type="presParOf" srcId="{40CE72C0-9FB7-4C71-858D-F895D1B280E0}" destId="{04D32586-DB94-43C9-B2B0-781C213E0531}" srcOrd="5" destOrd="0" presId="urn:microsoft.com/office/officeart/2005/8/layout/chevron1"/>
    <dgm:cxn modelId="{B8106250-B8FD-45BF-878A-082699EB3A2B}" type="presParOf" srcId="{40CE72C0-9FB7-4C71-858D-F895D1B280E0}" destId="{A82F404A-FE36-40B8-9AA0-A487255B6827}" srcOrd="6" destOrd="0" presId="urn:microsoft.com/office/officeart/2005/8/layout/chevron1"/>
    <dgm:cxn modelId="{8BE75A90-D1C0-469B-9683-E6B735E4BF2A}" type="presParOf" srcId="{A82F404A-FE36-40B8-9AA0-A487255B6827}" destId="{F20FDB33-821E-4337-9007-4C6D38C92433}" srcOrd="0" destOrd="0" presId="urn:microsoft.com/office/officeart/2005/8/layout/chevron1"/>
    <dgm:cxn modelId="{AA85E2F5-8D36-4F0B-BA67-350D42D03F2E}" type="presParOf" srcId="{A82F404A-FE36-40B8-9AA0-A487255B6827}" destId="{83CB0727-1857-4F33-961E-58F0ED6FAF5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7FCEFB-4526-41C5-B70B-5E8F45C6CCD9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063011E0-F7D8-4A95-ABE3-A5F9E66B7E2F}">
      <dgm:prSet phldrT="[Text]"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Sweden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81170954-FEAC-4BD0-8057-0CCCB2D62E73}" type="parTrans" cxnId="{E4D2369D-E1F0-4663-80DF-BC673FE97668}">
      <dgm:prSet/>
      <dgm:spPr/>
      <dgm:t>
        <a:bodyPr/>
        <a:lstStyle/>
        <a:p>
          <a:endParaRPr lang="en-GB"/>
        </a:p>
      </dgm:t>
    </dgm:pt>
    <dgm:pt modelId="{C40A5E7C-BCA7-455F-8AD2-F433106898FC}" type="sibTrans" cxnId="{E4D2369D-E1F0-4663-80DF-BC673FE97668}">
      <dgm:prSet/>
      <dgm:spPr/>
      <dgm:t>
        <a:bodyPr/>
        <a:lstStyle/>
        <a:p>
          <a:endParaRPr lang="en-GB"/>
        </a:p>
      </dgm:t>
    </dgm:pt>
    <dgm:pt modelId="{1C716D41-BDFA-4CE6-A658-3DC9587E23C6}">
      <dgm:prSet phldrT="[Text]"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Bio-based sectors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7704E496-6A6D-4B6B-A21C-D207BADF1A1E}" type="parTrans" cxnId="{BF79EB39-B2C2-4F26-977F-F2915500D89B}">
      <dgm:prSet/>
      <dgm:spPr/>
      <dgm:t>
        <a:bodyPr/>
        <a:lstStyle/>
        <a:p>
          <a:endParaRPr lang="en-GB"/>
        </a:p>
      </dgm:t>
    </dgm:pt>
    <dgm:pt modelId="{4B97DD61-6356-4780-8C5B-42466E0C07AC}" type="sibTrans" cxnId="{BF79EB39-B2C2-4F26-977F-F2915500D89B}">
      <dgm:prSet/>
      <dgm:spPr/>
      <dgm:t>
        <a:bodyPr/>
        <a:lstStyle/>
        <a:p>
          <a:endParaRPr lang="en-GB"/>
        </a:p>
      </dgm:t>
    </dgm:pt>
    <dgm:pt modelId="{E912E8E5-F356-4F66-99F3-A4C7157C226E}">
      <dgm:prSet phldrT="[Text]"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Digital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2A7D80CF-3F27-4A24-A744-3F1969EA2470}" type="parTrans" cxnId="{0505A7C0-9F5A-4707-B540-B716F1B546F2}">
      <dgm:prSet/>
      <dgm:spPr/>
      <dgm:t>
        <a:bodyPr/>
        <a:lstStyle/>
        <a:p>
          <a:endParaRPr lang="en-GB"/>
        </a:p>
      </dgm:t>
    </dgm:pt>
    <dgm:pt modelId="{7BA2BAB9-042E-4ADE-A7EE-424ECD373052}" type="sibTrans" cxnId="{0505A7C0-9F5A-4707-B540-B716F1B546F2}">
      <dgm:prSet/>
      <dgm:spPr/>
      <dgm:t>
        <a:bodyPr/>
        <a:lstStyle/>
        <a:p>
          <a:endParaRPr lang="en-GB"/>
        </a:p>
      </dgm:t>
    </dgm:pt>
    <dgm:pt modelId="{B53A22A3-F715-4C38-B536-973D0C8E2EFB}">
      <dgm:prSet phldrT="[Text]"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Italy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FCC8B7E2-DFF7-445C-BA6D-E63CCF60EC30}" type="parTrans" cxnId="{3CCD857A-2791-4210-87F5-75B926488961}">
      <dgm:prSet/>
      <dgm:spPr/>
      <dgm:t>
        <a:bodyPr/>
        <a:lstStyle/>
        <a:p>
          <a:endParaRPr lang="en-GB"/>
        </a:p>
      </dgm:t>
    </dgm:pt>
    <dgm:pt modelId="{D8390325-48ED-4FFA-B083-4965A7A1B810}" type="sibTrans" cxnId="{3CCD857A-2791-4210-87F5-75B926488961}">
      <dgm:prSet/>
      <dgm:spPr/>
      <dgm:t>
        <a:bodyPr/>
        <a:lstStyle/>
        <a:p>
          <a:endParaRPr lang="en-GB"/>
        </a:p>
      </dgm:t>
    </dgm:pt>
    <dgm:pt modelId="{1FD3F57E-2338-4CFE-9A80-3FA2289F9C26}">
      <dgm:prSet phldrT="[Text]"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nautical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1A50DC57-8882-4629-83C6-024E0799DBF3}" type="parTrans" cxnId="{5D240A54-DFB2-4759-A34D-8379257E447D}">
      <dgm:prSet/>
      <dgm:spPr/>
      <dgm:t>
        <a:bodyPr/>
        <a:lstStyle/>
        <a:p>
          <a:endParaRPr lang="en-GB"/>
        </a:p>
      </dgm:t>
    </dgm:pt>
    <dgm:pt modelId="{D4AC509A-DC79-43A8-87B8-F1CE68ECA62E}" type="sibTrans" cxnId="{5D240A54-DFB2-4759-A34D-8379257E447D}">
      <dgm:prSet/>
      <dgm:spPr/>
      <dgm:t>
        <a:bodyPr/>
        <a:lstStyle/>
        <a:p>
          <a:endParaRPr lang="en-GB"/>
        </a:p>
      </dgm:t>
    </dgm:pt>
    <dgm:pt modelId="{70C3B7CE-62C7-488F-978D-10F3B871E1E4}">
      <dgm:prSet phldrT="[Text]"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Robotics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541A0141-7795-47C2-8ADA-0092BA21557C}" type="parTrans" cxnId="{79272AB1-4BDA-498D-8E4D-41D582719A0B}">
      <dgm:prSet/>
      <dgm:spPr/>
      <dgm:t>
        <a:bodyPr/>
        <a:lstStyle/>
        <a:p>
          <a:endParaRPr lang="en-GB"/>
        </a:p>
      </dgm:t>
    </dgm:pt>
    <dgm:pt modelId="{241FDAEA-0A49-424F-88BB-4EC88AF0D038}" type="sibTrans" cxnId="{79272AB1-4BDA-498D-8E4D-41D582719A0B}">
      <dgm:prSet/>
      <dgm:spPr/>
      <dgm:t>
        <a:bodyPr/>
        <a:lstStyle/>
        <a:p>
          <a:endParaRPr lang="en-GB"/>
        </a:p>
      </dgm:t>
    </dgm:pt>
    <dgm:pt modelId="{38A6EEB1-D324-4668-A778-5F822347F265}">
      <dgm:prSet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Germany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AFC48027-34BA-4F17-9D41-43F276655361}" type="parTrans" cxnId="{E35B928E-932B-4285-A92B-31520107E56E}">
      <dgm:prSet/>
      <dgm:spPr/>
      <dgm:t>
        <a:bodyPr/>
        <a:lstStyle/>
        <a:p>
          <a:endParaRPr lang="en-GB"/>
        </a:p>
      </dgm:t>
    </dgm:pt>
    <dgm:pt modelId="{41E3CA0F-B930-4C3C-BA96-B7D5BE3F1ADB}" type="sibTrans" cxnId="{E35B928E-932B-4285-A92B-31520107E56E}">
      <dgm:prSet/>
      <dgm:spPr/>
      <dgm:t>
        <a:bodyPr/>
        <a:lstStyle/>
        <a:p>
          <a:endParaRPr lang="en-GB"/>
        </a:p>
      </dgm:t>
    </dgm:pt>
    <dgm:pt modelId="{4A81BF72-F8CF-4A4A-A1A8-0FFE36C5683E}">
      <dgm:prSet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engineering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09DA4A96-7D9C-4903-877E-3AF5F3BDFBC9}" type="parTrans" cxnId="{DD5474E4-F06F-43FF-9B2A-2BBCC2F09E97}">
      <dgm:prSet/>
      <dgm:spPr/>
      <dgm:t>
        <a:bodyPr/>
        <a:lstStyle/>
        <a:p>
          <a:endParaRPr lang="en-GB"/>
        </a:p>
      </dgm:t>
    </dgm:pt>
    <dgm:pt modelId="{7DB4DDD2-EF59-4463-89D3-2344156E6D01}" type="sibTrans" cxnId="{DD5474E4-F06F-43FF-9B2A-2BBCC2F09E97}">
      <dgm:prSet/>
      <dgm:spPr/>
      <dgm:t>
        <a:bodyPr/>
        <a:lstStyle/>
        <a:p>
          <a:endParaRPr lang="en-GB"/>
        </a:p>
      </dgm:t>
    </dgm:pt>
    <dgm:pt modelId="{FA9EEAD3-B67D-4F28-A425-997F29CC25F8}">
      <dgm:prSet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UK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321AF3D3-A56D-4041-AC37-FA6572CAEA9B}" type="parTrans" cxnId="{E349CA95-0177-4BDE-9EB5-E7E45ED16F35}">
      <dgm:prSet/>
      <dgm:spPr/>
      <dgm:t>
        <a:bodyPr/>
        <a:lstStyle/>
        <a:p>
          <a:endParaRPr lang="en-GB"/>
        </a:p>
      </dgm:t>
    </dgm:pt>
    <dgm:pt modelId="{6D6D1DF6-5E3B-4F18-8D26-C6F7FA5A5E5F}" type="sibTrans" cxnId="{E349CA95-0177-4BDE-9EB5-E7E45ED16F35}">
      <dgm:prSet/>
      <dgm:spPr/>
      <dgm:t>
        <a:bodyPr/>
        <a:lstStyle/>
        <a:p>
          <a:endParaRPr lang="en-GB"/>
        </a:p>
      </dgm:t>
    </dgm:pt>
    <dgm:pt modelId="{3D3CBC9E-79A8-4524-8CD0-1A8EE68670E7}">
      <dgm:prSet/>
      <dgm:spPr/>
      <dgm:t>
        <a:bodyPr/>
        <a:lstStyle/>
        <a:p>
          <a:r>
            <a:rPr lang="en-GB" b="1" dirty="0" smtClean="0">
              <a:solidFill>
                <a:schemeClr val="bg2">
                  <a:lumMod val="25000"/>
                </a:schemeClr>
              </a:solidFill>
            </a:rPr>
            <a:t>auto</a:t>
          </a:r>
          <a:endParaRPr lang="en-GB" b="1" dirty="0">
            <a:solidFill>
              <a:schemeClr val="bg2">
                <a:lumMod val="25000"/>
              </a:schemeClr>
            </a:solidFill>
          </a:endParaRPr>
        </a:p>
      </dgm:t>
    </dgm:pt>
    <dgm:pt modelId="{C14C92F3-F379-4DE1-AB2E-53F8E79A6A0E}" type="parTrans" cxnId="{C49E86D9-6DD3-4E39-A738-A2C37160767B}">
      <dgm:prSet/>
      <dgm:spPr/>
      <dgm:t>
        <a:bodyPr/>
        <a:lstStyle/>
        <a:p>
          <a:endParaRPr lang="en-GB"/>
        </a:p>
      </dgm:t>
    </dgm:pt>
    <dgm:pt modelId="{32D13F12-2606-4218-BAEB-C4CD7D98E0B0}" type="sibTrans" cxnId="{C49E86D9-6DD3-4E39-A738-A2C37160767B}">
      <dgm:prSet/>
      <dgm:spPr/>
      <dgm:t>
        <a:bodyPr/>
        <a:lstStyle/>
        <a:p>
          <a:endParaRPr lang="en-GB"/>
        </a:p>
      </dgm:t>
    </dgm:pt>
    <dgm:pt modelId="{55E5E311-6C28-344D-BEFF-F1FE0B965AF4}">
      <dgm:prSet/>
      <dgm:spPr/>
      <dgm:t>
        <a:bodyPr/>
        <a:lstStyle/>
        <a:p>
          <a:r>
            <a:rPr lang="en-GB" dirty="0" smtClean="0"/>
            <a:t>ICT</a:t>
          </a:r>
          <a:endParaRPr lang="en-GB" dirty="0"/>
        </a:p>
      </dgm:t>
    </dgm:pt>
    <dgm:pt modelId="{718B553C-F617-4841-99DD-FE34ACC85B8F}" type="parTrans" cxnId="{68FBBC88-DABC-3B40-937B-ED2779A950E7}">
      <dgm:prSet/>
      <dgm:spPr/>
      <dgm:t>
        <a:bodyPr/>
        <a:lstStyle/>
        <a:p>
          <a:endParaRPr lang="en-GB"/>
        </a:p>
      </dgm:t>
    </dgm:pt>
    <dgm:pt modelId="{9BE4F9D0-19F7-C642-BFD1-346414BC24EA}" type="sibTrans" cxnId="{68FBBC88-DABC-3B40-937B-ED2779A950E7}">
      <dgm:prSet/>
      <dgm:spPr/>
      <dgm:t>
        <a:bodyPr/>
        <a:lstStyle/>
        <a:p>
          <a:endParaRPr lang="en-GB"/>
        </a:p>
      </dgm:t>
    </dgm:pt>
    <dgm:pt modelId="{3747329F-4165-47BD-BF30-058B57B309B8}" type="pres">
      <dgm:prSet presAssocID="{7A7FCEFB-4526-41C5-B70B-5E8F45C6CC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B42B647-8736-4F5A-B203-425CDF734481}" type="pres">
      <dgm:prSet presAssocID="{063011E0-F7D8-4A95-ABE3-A5F9E66B7E2F}" presName="root" presStyleCnt="0"/>
      <dgm:spPr/>
    </dgm:pt>
    <dgm:pt modelId="{E1834F69-8D17-4511-A343-66CDA6057D92}" type="pres">
      <dgm:prSet presAssocID="{063011E0-F7D8-4A95-ABE3-A5F9E66B7E2F}" presName="rootComposite" presStyleCnt="0"/>
      <dgm:spPr/>
    </dgm:pt>
    <dgm:pt modelId="{8C2DF761-7567-4CDC-BA5B-EA13F26E76FA}" type="pres">
      <dgm:prSet presAssocID="{063011E0-F7D8-4A95-ABE3-A5F9E66B7E2F}" presName="rootText" presStyleLbl="node1" presStyleIdx="0" presStyleCnt="4"/>
      <dgm:spPr/>
      <dgm:t>
        <a:bodyPr/>
        <a:lstStyle/>
        <a:p>
          <a:endParaRPr lang="en-GB"/>
        </a:p>
      </dgm:t>
    </dgm:pt>
    <dgm:pt modelId="{4D2AEE94-3924-406C-9CFB-29BF7BA14514}" type="pres">
      <dgm:prSet presAssocID="{063011E0-F7D8-4A95-ABE3-A5F9E66B7E2F}" presName="rootConnector" presStyleLbl="node1" presStyleIdx="0" presStyleCnt="4"/>
      <dgm:spPr/>
      <dgm:t>
        <a:bodyPr/>
        <a:lstStyle/>
        <a:p>
          <a:endParaRPr lang="en-GB"/>
        </a:p>
      </dgm:t>
    </dgm:pt>
    <dgm:pt modelId="{5D4AC75D-5CB6-4936-AA57-B0168E4E0454}" type="pres">
      <dgm:prSet presAssocID="{063011E0-F7D8-4A95-ABE3-A5F9E66B7E2F}" presName="childShape" presStyleCnt="0"/>
      <dgm:spPr/>
    </dgm:pt>
    <dgm:pt modelId="{0974089E-EC07-4951-AB7A-C8B3828C455F}" type="pres">
      <dgm:prSet presAssocID="{7704E496-6A6D-4B6B-A21C-D207BADF1A1E}" presName="Name13" presStyleLbl="parChTrans1D2" presStyleIdx="0" presStyleCnt="7"/>
      <dgm:spPr/>
      <dgm:t>
        <a:bodyPr/>
        <a:lstStyle/>
        <a:p>
          <a:endParaRPr lang="en-GB"/>
        </a:p>
      </dgm:t>
    </dgm:pt>
    <dgm:pt modelId="{CDD2B800-8251-4CF3-8511-9B27106D8CDD}" type="pres">
      <dgm:prSet presAssocID="{1C716D41-BDFA-4CE6-A658-3DC9587E23C6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1DB1EF-6C3F-45EE-B66C-D1A44F6571C6}" type="pres">
      <dgm:prSet presAssocID="{2A7D80CF-3F27-4A24-A744-3F1969EA2470}" presName="Name13" presStyleLbl="parChTrans1D2" presStyleIdx="1" presStyleCnt="7"/>
      <dgm:spPr/>
      <dgm:t>
        <a:bodyPr/>
        <a:lstStyle/>
        <a:p>
          <a:endParaRPr lang="en-GB"/>
        </a:p>
      </dgm:t>
    </dgm:pt>
    <dgm:pt modelId="{22090FB8-FA2D-4C79-81D4-4F502DD73A4E}" type="pres">
      <dgm:prSet presAssocID="{E912E8E5-F356-4F66-99F3-A4C7157C226E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45D31-8A3E-4BC7-BC74-B4A14DAEF5B5}" type="pres">
      <dgm:prSet presAssocID="{541A0141-7795-47C2-8ADA-0092BA21557C}" presName="Name13" presStyleLbl="parChTrans1D2" presStyleIdx="2" presStyleCnt="7"/>
      <dgm:spPr/>
      <dgm:t>
        <a:bodyPr/>
        <a:lstStyle/>
        <a:p>
          <a:endParaRPr lang="en-GB"/>
        </a:p>
      </dgm:t>
    </dgm:pt>
    <dgm:pt modelId="{89B9372A-177E-4151-A866-6B90EB40B3A3}" type="pres">
      <dgm:prSet presAssocID="{70C3B7CE-62C7-488F-978D-10F3B871E1E4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2C17A6-2B2C-4A71-BC1C-290456FFF6AD}" type="pres">
      <dgm:prSet presAssocID="{B53A22A3-F715-4C38-B536-973D0C8E2EFB}" presName="root" presStyleCnt="0"/>
      <dgm:spPr/>
    </dgm:pt>
    <dgm:pt modelId="{9817D563-3C9E-449B-B66F-9E904DC13D4C}" type="pres">
      <dgm:prSet presAssocID="{B53A22A3-F715-4C38-B536-973D0C8E2EFB}" presName="rootComposite" presStyleCnt="0"/>
      <dgm:spPr/>
    </dgm:pt>
    <dgm:pt modelId="{C0E1BB2A-4034-4EB8-8306-68DAEE3A3031}" type="pres">
      <dgm:prSet presAssocID="{B53A22A3-F715-4C38-B536-973D0C8E2EFB}" presName="rootText" presStyleLbl="node1" presStyleIdx="1" presStyleCnt="4"/>
      <dgm:spPr/>
      <dgm:t>
        <a:bodyPr/>
        <a:lstStyle/>
        <a:p>
          <a:endParaRPr lang="en-GB"/>
        </a:p>
      </dgm:t>
    </dgm:pt>
    <dgm:pt modelId="{57E52C91-4761-4293-9880-571EEE5FDE5D}" type="pres">
      <dgm:prSet presAssocID="{B53A22A3-F715-4C38-B536-973D0C8E2EFB}" presName="rootConnector" presStyleLbl="node1" presStyleIdx="1" presStyleCnt="4"/>
      <dgm:spPr/>
      <dgm:t>
        <a:bodyPr/>
        <a:lstStyle/>
        <a:p>
          <a:endParaRPr lang="en-GB"/>
        </a:p>
      </dgm:t>
    </dgm:pt>
    <dgm:pt modelId="{7BF15326-2A3A-40CD-AC08-42849056B95A}" type="pres">
      <dgm:prSet presAssocID="{B53A22A3-F715-4C38-B536-973D0C8E2EFB}" presName="childShape" presStyleCnt="0"/>
      <dgm:spPr/>
    </dgm:pt>
    <dgm:pt modelId="{5489D39C-EECF-4C77-9DDE-0FDA1C757633}" type="pres">
      <dgm:prSet presAssocID="{1A50DC57-8882-4629-83C6-024E0799DBF3}" presName="Name13" presStyleLbl="parChTrans1D2" presStyleIdx="3" presStyleCnt="7"/>
      <dgm:spPr/>
      <dgm:t>
        <a:bodyPr/>
        <a:lstStyle/>
        <a:p>
          <a:endParaRPr lang="en-GB"/>
        </a:p>
      </dgm:t>
    </dgm:pt>
    <dgm:pt modelId="{A8262900-EAA4-458A-97BD-701BEDF6A6F9}" type="pres">
      <dgm:prSet presAssocID="{1FD3F57E-2338-4CFE-9A80-3FA2289F9C26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288B98-364A-491F-A457-D4F0576280E8}" type="pres">
      <dgm:prSet presAssocID="{38A6EEB1-D324-4668-A778-5F822347F265}" presName="root" presStyleCnt="0"/>
      <dgm:spPr/>
    </dgm:pt>
    <dgm:pt modelId="{147DA2C0-5B6E-41C2-B048-DB255AD77F96}" type="pres">
      <dgm:prSet presAssocID="{38A6EEB1-D324-4668-A778-5F822347F265}" presName="rootComposite" presStyleCnt="0"/>
      <dgm:spPr/>
    </dgm:pt>
    <dgm:pt modelId="{5603B9AC-E1CC-4BB9-9256-B468AACCAB51}" type="pres">
      <dgm:prSet presAssocID="{38A6EEB1-D324-4668-A778-5F822347F265}" presName="rootText" presStyleLbl="node1" presStyleIdx="2" presStyleCnt="4"/>
      <dgm:spPr/>
      <dgm:t>
        <a:bodyPr/>
        <a:lstStyle/>
        <a:p>
          <a:endParaRPr lang="en-GB"/>
        </a:p>
      </dgm:t>
    </dgm:pt>
    <dgm:pt modelId="{8744D703-D596-4DCC-8D0D-9AA2FCAF9872}" type="pres">
      <dgm:prSet presAssocID="{38A6EEB1-D324-4668-A778-5F822347F265}" presName="rootConnector" presStyleLbl="node1" presStyleIdx="2" presStyleCnt="4"/>
      <dgm:spPr/>
      <dgm:t>
        <a:bodyPr/>
        <a:lstStyle/>
        <a:p>
          <a:endParaRPr lang="en-GB"/>
        </a:p>
      </dgm:t>
    </dgm:pt>
    <dgm:pt modelId="{854E106B-9413-4442-9EB8-F97B387594A4}" type="pres">
      <dgm:prSet presAssocID="{38A6EEB1-D324-4668-A778-5F822347F265}" presName="childShape" presStyleCnt="0"/>
      <dgm:spPr/>
    </dgm:pt>
    <dgm:pt modelId="{2C4040D8-B2C0-4D28-BE51-77CE8B501D2D}" type="pres">
      <dgm:prSet presAssocID="{09DA4A96-7D9C-4903-877E-3AF5F3BDFBC9}" presName="Name13" presStyleLbl="parChTrans1D2" presStyleIdx="4" presStyleCnt="7"/>
      <dgm:spPr/>
      <dgm:t>
        <a:bodyPr/>
        <a:lstStyle/>
        <a:p>
          <a:endParaRPr lang="en-GB"/>
        </a:p>
      </dgm:t>
    </dgm:pt>
    <dgm:pt modelId="{FBE28D04-B82B-4441-B420-8279D1C24B16}" type="pres">
      <dgm:prSet presAssocID="{4A81BF72-F8CF-4A4A-A1A8-0FFE36C5683E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1BBC4E-4F1A-44A0-88A8-888EDA3F1869}" type="pres">
      <dgm:prSet presAssocID="{FA9EEAD3-B67D-4F28-A425-997F29CC25F8}" presName="root" presStyleCnt="0"/>
      <dgm:spPr/>
    </dgm:pt>
    <dgm:pt modelId="{136859F3-7A10-4104-98A3-FD875FD4D7C1}" type="pres">
      <dgm:prSet presAssocID="{FA9EEAD3-B67D-4F28-A425-997F29CC25F8}" presName="rootComposite" presStyleCnt="0"/>
      <dgm:spPr/>
    </dgm:pt>
    <dgm:pt modelId="{449770F7-99E5-485A-A384-42C4E66E5CD3}" type="pres">
      <dgm:prSet presAssocID="{FA9EEAD3-B67D-4F28-A425-997F29CC25F8}" presName="rootText" presStyleLbl="node1" presStyleIdx="3" presStyleCnt="4"/>
      <dgm:spPr/>
      <dgm:t>
        <a:bodyPr/>
        <a:lstStyle/>
        <a:p>
          <a:endParaRPr lang="en-GB"/>
        </a:p>
      </dgm:t>
    </dgm:pt>
    <dgm:pt modelId="{2FA51026-4A09-4783-B0CF-78C6C051E818}" type="pres">
      <dgm:prSet presAssocID="{FA9EEAD3-B67D-4F28-A425-997F29CC25F8}" presName="rootConnector" presStyleLbl="node1" presStyleIdx="3" presStyleCnt="4"/>
      <dgm:spPr/>
      <dgm:t>
        <a:bodyPr/>
        <a:lstStyle/>
        <a:p>
          <a:endParaRPr lang="en-GB"/>
        </a:p>
      </dgm:t>
    </dgm:pt>
    <dgm:pt modelId="{938B7C43-C63D-40DE-9D7E-6FF8D5B272FC}" type="pres">
      <dgm:prSet presAssocID="{FA9EEAD3-B67D-4F28-A425-997F29CC25F8}" presName="childShape" presStyleCnt="0"/>
      <dgm:spPr/>
    </dgm:pt>
    <dgm:pt modelId="{922DF02F-0301-47F2-B261-843D5578FF08}" type="pres">
      <dgm:prSet presAssocID="{C14C92F3-F379-4DE1-AB2E-53F8E79A6A0E}" presName="Name13" presStyleLbl="parChTrans1D2" presStyleIdx="5" presStyleCnt="7"/>
      <dgm:spPr/>
      <dgm:t>
        <a:bodyPr/>
        <a:lstStyle/>
        <a:p>
          <a:endParaRPr lang="en-GB"/>
        </a:p>
      </dgm:t>
    </dgm:pt>
    <dgm:pt modelId="{968A2A97-902D-43A2-888B-66EC8B3223E5}" type="pres">
      <dgm:prSet presAssocID="{3D3CBC9E-79A8-4524-8CD0-1A8EE68670E7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91B1D6-4713-384B-B124-97E72905ABC2}" type="pres">
      <dgm:prSet presAssocID="{718B553C-F617-4841-99DD-FE34ACC85B8F}" presName="Name13" presStyleLbl="parChTrans1D2" presStyleIdx="6" presStyleCnt="7"/>
      <dgm:spPr/>
    </dgm:pt>
    <dgm:pt modelId="{E0F820BA-2B3B-A146-BAB0-5833B192BB12}" type="pres">
      <dgm:prSet presAssocID="{55E5E311-6C28-344D-BEFF-F1FE0B965AF4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168DD9F1-973D-400F-9549-6269C65146CA}" type="presOf" srcId="{3D3CBC9E-79A8-4524-8CD0-1A8EE68670E7}" destId="{968A2A97-902D-43A2-888B-66EC8B3223E5}" srcOrd="0" destOrd="0" presId="urn:microsoft.com/office/officeart/2005/8/layout/hierarchy3"/>
    <dgm:cxn modelId="{C49E86D9-6DD3-4E39-A738-A2C37160767B}" srcId="{FA9EEAD3-B67D-4F28-A425-997F29CC25F8}" destId="{3D3CBC9E-79A8-4524-8CD0-1A8EE68670E7}" srcOrd="0" destOrd="0" parTransId="{C14C92F3-F379-4DE1-AB2E-53F8E79A6A0E}" sibTransId="{32D13F12-2606-4218-BAEB-C4CD7D98E0B0}"/>
    <dgm:cxn modelId="{6FAD7A98-090F-4BA1-A5A2-4F6F6BEE78E2}" type="presOf" srcId="{541A0141-7795-47C2-8ADA-0092BA21557C}" destId="{68B45D31-8A3E-4BC7-BC74-B4A14DAEF5B5}" srcOrd="0" destOrd="0" presId="urn:microsoft.com/office/officeart/2005/8/layout/hierarchy3"/>
    <dgm:cxn modelId="{BF79EB39-B2C2-4F26-977F-F2915500D89B}" srcId="{063011E0-F7D8-4A95-ABE3-A5F9E66B7E2F}" destId="{1C716D41-BDFA-4CE6-A658-3DC9587E23C6}" srcOrd="0" destOrd="0" parTransId="{7704E496-6A6D-4B6B-A21C-D207BADF1A1E}" sibTransId="{4B97DD61-6356-4780-8C5B-42466E0C07AC}"/>
    <dgm:cxn modelId="{A821637A-DE54-4EB0-8D7D-83728D5CDB31}" type="presOf" srcId="{C14C92F3-F379-4DE1-AB2E-53F8E79A6A0E}" destId="{922DF02F-0301-47F2-B261-843D5578FF08}" srcOrd="0" destOrd="0" presId="urn:microsoft.com/office/officeart/2005/8/layout/hierarchy3"/>
    <dgm:cxn modelId="{E35B928E-932B-4285-A92B-31520107E56E}" srcId="{7A7FCEFB-4526-41C5-B70B-5E8F45C6CCD9}" destId="{38A6EEB1-D324-4668-A778-5F822347F265}" srcOrd="2" destOrd="0" parTransId="{AFC48027-34BA-4F17-9D41-43F276655361}" sibTransId="{41E3CA0F-B930-4C3C-BA96-B7D5BE3F1ADB}"/>
    <dgm:cxn modelId="{5BF8BC9D-D129-47FC-918A-3749039B6863}" type="presOf" srcId="{063011E0-F7D8-4A95-ABE3-A5F9E66B7E2F}" destId="{4D2AEE94-3924-406C-9CFB-29BF7BA14514}" srcOrd="1" destOrd="0" presId="urn:microsoft.com/office/officeart/2005/8/layout/hierarchy3"/>
    <dgm:cxn modelId="{D78248FE-57A4-4901-8732-12B288667EDE}" type="presOf" srcId="{1FD3F57E-2338-4CFE-9A80-3FA2289F9C26}" destId="{A8262900-EAA4-458A-97BD-701BEDF6A6F9}" srcOrd="0" destOrd="0" presId="urn:microsoft.com/office/officeart/2005/8/layout/hierarchy3"/>
    <dgm:cxn modelId="{1D5C3413-F38C-794C-B2A5-87EB69635257}" type="presOf" srcId="{718B553C-F617-4841-99DD-FE34ACC85B8F}" destId="{8291B1D6-4713-384B-B124-97E72905ABC2}" srcOrd="0" destOrd="0" presId="urn:microsoft.com/office/officeart/2005/8/layout/hierarchy3"/>
    <dgm:cxn modelId="{C8EF5535-78E5-4437-AA12-E6D56EFABD28}" type="presOf" srcId="{09DA4A96-7D9C-4903-877E-3AF5F3BDFBC9}" destId="{2C4040D8-B2C0-4D28-BE51-77CE8B501D2D}" srcOrd="0" destOrd="0" presId="urn:microsoft.com/office/officeart/2005/8/layout/hierarchy3"/>
    <dgm:cxn modelId="{6B147FB6-1ECD-4403-B3E2-21F00CDABD74}" type="presOf" srcId="{70C3B7CE-62C7-488F-978D-10F3B871E1E4}" destId="{89B9372A-177E-4151-A866-6B90EB40B3A3}" srcOrd="0" destOrd="0" presId="urn:microsoft.com/office/officeart/2005/8/layout/hierarchy3"/>
    <dgm:cxn modelId="{E67E64F2-343E-4405-9875-FD7A5F66A141}" type="presOf" srcId="{38A6EEB1-D324-4668-A778-5F822347F265}" destId="{8744D703-D596-4DCC-8D0D-9AA2FCAF9872}" srcOrd="1" destOrd="0" presId="urn:microsoft.com/office/officeart/2005/8/layout/hierarchy3"/>
    <dgm:cxn modelId="{1C9CF2D9-58C8-3640-A131-92EA63CA3E25}" type="presOf" srcId="{55E5E311-6C28-344D-BEFF-F1FE0B965AF4}" destId="{E0F820BA-2B3B-A146-BAB0-5833B192BB12}" srcOrd="0" destOrd="0" presId="urn:microsoft.com/office/officeart/2005/8/layout/hierarchy3"/>
    <dgm:cxn modelId="{7EA98A1A-596D-4FC9-A803-14BDA43661B7}" type="presOf" srcId="{4A81BF72-F8CF-4A4A-A1A8-0FFE36C5683E}" destId="{FBE28D04-B82B-4441-B420-8279D1C24B16}" srcOrd="0" destOrd="0" presId="urn:microsoft.com/office/officeart/2005/8/layout/hierarchy3"/>
    <dgm:cxn modelId="{DD5474E4-F06F-43FF-9B2A-2BBCC2F09E97}" srcId="{38A6EEB1-D324-4668-A778-5F822347F265}" destId="{4A81BF72-F8CF-4A4A-A1A8-0FFE36C5683E}" srcOrd="0" destOrd="0" parTransId="{09DA4A96-7D9C-4903-877E-3AF5F3BDFBC9}" sibTransId="{7DB4DDD2-EF59-4463-89D3-2344156E6D01}"/>
    <dgm:cxn modelId="{13322AC3-842B-4F26-8815-525C45650424}" type="presOf" srcId="{FA9EEAD3-B67D-4F28-A425-997F29CC25F8}" destId="{2FA51026-4A09-4783-B0CF-78C6C051E818}" srcOrd="1" destOrd="0" presId="urn:microsoft.com/office/officeart/2005/8/layout/hierarchy3"/>
    <dgm:cxn modelId="{5D240A54-DFB2-4759-A34D-8379257E447D}" srcId="{B53A22A3-F715-4C38-B536-973D0C8E2EFB}" destId="{1FD3F57E-2338-4CFE-9A80-3FA2289F9C26}" srcOrd="0" destOrd="0" parTransId="{1A50DC57-8882-4629-83C6-024E0799DBF3}" sibTransId="{D4AC509A-DC79-43A8-87B8-F1CE68ECA62E}"/>
    <dgm:cxn modelId="{E4D2369D-E1F0-4663-80DF-BC673FE97668}" srcId="{7A7FCEFB-4526-41C5-B70B-5E8F45C6CCD9}" destId="{063011E0-F7D8-4A95-ABE3-A5F9E66B7E2F}" srcOrd="0" destOrd="0" parTransId="{81170954-FEAC-4BD0-8057-0CCCB2D62E73}" sibTransId="{C40A5E7C-BCA7-455F-8AD2-F433106898FC}"/>
    <dgm:cxn modelId="{E349CA95-0177-4BDE-9EB5-E7E45ED16F35}" srcId="{7A7FCEFB-4526-41C5-B70B-5E8F45C6CCD9}" destId="{FA9EEAD3-B67D-4F28-A425-997F29CC25F8}" srcOrd="3" destOrd="0" parTransId="{321AF3D3-A56D-4041-AC37-FA6572CAEA9B}" sibTransId="{6D6D1DF6-5E3B-4F18-8D26-C6F7FA5A5E5F}"/>
    <dgm:cxn modelId="{5E055287-A509-4BE9-8F68-BFC5541D71F0}" type="presOf" srcId="{2A7D80CF-3F27-4A24-A744-3F1969EA2470}" destId="{C61DB1EF-6C3F-45EE-B66C-D1A44F6571C6}" srcOrd="0" destOrd="0" presId="urn:microsoft.com/office/officeart/2005/8/layout/hierarchy3"/>
    <dgm:cxn modelId="{35B5DCA1-27F5-4FF4-8096-1827DA0C1F43}" type="presOf" srcId="{7A7FCEFB-4526-41C5-B70B-5E8F45C6CCD9}" destId="{3747329F-4165-47BD-BF30-058B57B309B8}" srcOrd="0" destOrd="0" presId="urn:microsoft.com/office/officeart/2005/8/layout/hierarchy3"/>
    <dgm:cxn modelId="{05CD82CD-51B3-4E9C-8528-25B057ACE64C}" type="presOf" srcId="{1A50DC57-8882-4629-83C6-024E0799DBF3}" destId="{5489D39C-EECF-4C77-9DDE-0FDA1C757633}" srcOrd="0" destOrd="0" presId="urn:microsoft.com/office/officeart/2005/8/layout/hierarchy3"/>
    <dgm:cxn modelId="{435BB9F0-D7AD-4E53-9BCD-0EE788FDF411}" type="presOf" srcId="{B53A22A3-F715-4C38-B536-973D0C8E2EFB}" destId="{57E52C91-4761-4293-9880-571EEE5FDE5D}" srcOrd="1" destOrd="0" presId="urn:microsoft.com/office/officeart/2005/8/layout/hierarchy3"/>
    <dgm:cxn modelId="{3CCD857A-2791-4210-87F5-75B926488961}" srcId="{7A7FCEFB-4526-41C5-B70B-5E8F45C6CCD9}" destId="{B53A22A3-F715-4C38-B536-973D0C8E2EFB}" srcOrd="1" destOrd="0" parTransId="{FCC8B7E2-DFF7-445C-BA6D-E63CCF60EC30}" sibTransId="{D8390325-48ED-4FFA-B083-4965A7A1B810}"/>
    <dgm:cxn modelId="{4B1DC31B-6B81-453C-BBD8-0FF83B1F9C6F}" type="presOf" srcId="{7704E496-6A6D-4B6B-A21C-D207BADF1A1E}" destId="{0974089E-EC07-4951-AB7A-C8B3828C455F}" srcOrd="0" destOrd="0" presId="urn:microsoft.com/office/officeart/2005/8/layout/hierarchy3"/>
    <dgm:cxn modelId="{55997964-D2BD-43AA-8AB2-58FB1D013E37}" type="presOf" srcId="{B53A22A3-F715-4C38-B536-973D0C8E2EFB}" destId="{C0E1BB2A-4034-4EB8-8306-68DAEE3A3031}" srcOrd="0" destOrd="0" presId="urn:microsoft.com/office/officeart/2005/8/layout/hierarchy3"/>
    <dgm:cxn modelId="{0F52FC57-480C-4D04-AFE3-BC206EACBCC9}" type="presOf" srcId="{38A6EEB1-D324-4668-A778-5F822347F265}" destId="{5603B9AC-E1CC-4BB9-9256-B468AACCAB51}" srcOrd="0" destOrd="0" presId="urn:microsoft.com/office/officeart/2005/8/layout/hierarchy3"/>
    <dgm:cxn modelId="{44A9A2DF-0606-4F03-9BD9-F9B3E90F2320}" type="presOf" srcId="{063011E0-F7D8-4A95-ABE3-A5F9E66B7E2F}" destId="{8C2DF761-7567-4CDC-BA5B-EA13F26E76FA}" srcOrd="0" destOrd="0" presId="urn:microsoft.com/office/officeart/2005/8/layout/hierarchy3"/>
    <dgm:cxn modelId="{F15FE405-272E-4A0E-A1AE-06D4E764ADF6}" type="presOf" srcId="{E912E8E5-F356-4F66-99F3-A4C7157C226E}" destId="{22090FB8-FA2D-4C79-81D4-4F502DD73A4E}" srcOrd="0" destOrd="0" presId="urn:microsoft.com/office/officeart/2005/8/layout/hierarchy3"/>
    <dgm:cxn modelId="{68FBBC88-DABC-3B40-937B-ED2779A950E7}" srcId="{FA9EEAD3-B67D-4F28-A425-997F29CC25F8}" destId="{55E5E311-6C28-344D-BEFF-F1FE0B965AF4}" srcOrd="1" destOrd="0" parTransId="{718B553C-F617-4841-99DD-FE34ACC85B8F}" sibTransId="{9BE4F9D0-19F7-C642-BFD1-346414BC24EA}"/>
    <dgm:cxn modelId="{0505A7C0-9F5A-4707-B540-B716F1B546F2}" srcId="{063011E0-F7D8-4A95-ABE3-A5F9E66B7E2F}" destId="{E912E8E5-F356-4F66-99F3-A4C7157C226E}" srcOrd="1" destOrd="0" parTransId="{2A7D80CF-3F27-4A24-A744-3F1969EA2470}" sibTransId="{7BA2BAB9-042E-4ADE-A7EE-424ECD373052}"/>
    <dgm:cxn modelId="{79272AB1-4BDA-498D-8E4D-41D582719A0B}" srcId="{063011E0-F7D8-4A95-ABE3-A5F9E66B7E2F}" destId="{70C3B7CE-62C7-488F-978D-10F3B871E1E4}" srcOrd="2" destOrd="0" parTransId="{541A0141-7795-47C2-8ADA-0092BA21557C}" sibTransId="{241FDAEA-0A49-424F-88BB-4EC88AF0D038}"/>
    <dgm:cxn modelId="{C3F56142-B28D-4692-B263-D6A38823677F}" type="presOf" srcId="{1C716D41-BDFA-4CE6-A658-3DC9587E23C6}" destId="{CDD2B800-8251-4CF3-8511-9B27106D8CDD}" srcOrd="0" destOrd="0" presId="urn:microsoft.com/office/officeart/2005/8/layout/hierarchy3"/>
    <dgm:cxn modelId="{531E094F-9E70-4D54-8642-0F29CB72B98D}" type="presOf" srcId="{FA9EEAD3-B67D-4F28-A425-997F29CC25F8}" destId="{449770F7-99E5-485A-A384-42C4E66E5CD3}" srcOrd="0" destOrd="0" presId="urn:microsoft.com/office/officeart/2005/8/layout/hierarchy3"/>
    <dgm:cxn modelId="{E9261D4B-1D6B-4AD6-B4DE-6C5AF102DE0D}" type="presParOf" srcId="{3747329F-4165-47BD-BF30-058B57B309B8}" destId="{8B42B647-8736-4F5A-B203-425CDF734481}" srcOrd="0" destOrd="0" presId="urn:microsoft.com/office/officeart/2005/8/layout/hierarchy3"/>
    <dgm:cxn modelId="{EA843044-EE40-42C6-B0B7-B454DBEA89FD}" type="presParOf" srcId="{8B42B647-8736-4F5A-B203-425CDF734481}" destId="{E1834F69-8D17-4511-A343-66CDA6057D92}" srcOrd="0" destOrd="0" presId="urn:microsoft.com/office/officeart/2005/8/layout/hierarchy3"/>
    <dgm:cxn modelId="{22611D68-2D5F-4159-A7D9-6E1866835994}" type="presParOf" srcId="{E1834F69-8D17-4511-A343-66CDA6057D92}" destId="{8C2DF761-7567-4CDC-BA5B-EA13F26E76FA}" srcOrd="0" destOrd="0" presId="urn:microsoft.com/office/officeart/2005/8/layout/hierarchy3"/>
    <dgm:cxn modelId="{EAFC67CD-4DE5-45B4-8ACD-7718513FBCFF}" type="presParOf" srcId="{E1834F69-8D17-4511-A343-66CDA6057D92}" destId="{4D2AEE94-3924-406C-9CFB-29BF7BA14514}" srcOrd="1" destOrd="0" presId="urn:microsoft.com/office/officeart/2005/8/layout/hierarchy3"/>
    <dgm:cxn modelId="{7E76668F-26EA-481B-8255-67DE2D384F7B}" type="presParOf" srcId="{8B42B647-8736-4F5A-B203-425CDF734481}" destId="{5D4AC75D-5CB6-4936-AA57-B0168E4E0454}" srcOrd="1" destOrd="0" presId="urn:microsoft.com/office/officeart/2005/8/layout/hierarchy3"/>
    <dgm:cxn modelId="{4F5D6D13-0AC0-4A3A-B566-2F44DFFED501}" type="presParOf" srcId="{5D4AC75D-5CB6-4936-AA57-B0168E4E0454}" destId="{0974089E-EC07-4951-AB7A-C8B3828C455F}" srcOrd="0" destOrd="0" presId="urn:microsoft.com/office/officeart/2005/8/layout/hierarchy3"/>
    <dgm:cxn modelId="{BD1AACB9-3003-4A6E-9DB0-654BD7AD9D79}" type="presParOf" srcId="{5D4AC75D-5CB6-4936-AA57-B0168E4E0454}" destId="{CDD2B800-8251-4CF3-8511-9B27106D8CDD}" srcOrd="1" destOrd="0" presId="urn:microsoft.com/office/officeart/2005/8/layout/hierarchy3"/>
    <dgm:cxn modelId="{0583FEFE-BA9C-456F-991A-1B35152A15A3}" type="presParOf" srcId="{5D4AC75D-5CB6-4936-AA57-B0168E4E0454}" destId="{C61DB1EF-6C3F-45EE-B66C-D1A44F6571C6}" srcOrd="2" destOrd="0" presId="urn:microsoft.com/office/officeart/2005/8/layout/hierarchy3"/>
    <dgm:cxn modelId="{54FA6DC4-BCD7-46F1-8FC6-A817F90C9116}" type="presParOf" srcId="{5D4AC75D-5CB6-4936-AA57-B0168E4E0454}" destId="{22090FB8-FA2D-4C79-81D4-4F502DD73A4E}" srcOrd="3" destOrd="0" presId="urn:microsoft.com/office/officeart/2005/8/layout/hierarchy3"/>
    <dgm:cxn modelId="{8D7689BA-9845-42D7-BB71-D86EF5543CD4}" type="presParOf" srcId="{5D4AC75D-5CB6-4936-AA57-B0168E4E0454}" destId="{68B45D31-8A3E-4BC7-BC74-B4A14DAEF5B5}" srcOrd="4" destOrd="0" presId="urn:microsoft.com/office/officeart/2005/8/layout/hierarchy3"/>
    <dgm:cxn modelId="{617E54D9-6806-4864-9EED-7F4645613601}" type="presParOf" srcId="{5D4AC75D-5CB6-4936-AA57-B0168E4E0454}" destId="{89B9372A-177E-4151-A866-6B90EB40B3A3}" srcOrd="5" destOrd="0" presId="urn:microsoft.com/office/officeart/2005/8/layout/hierarchy3"/>
    <dgm:cxn modelId="{CD32E86A-189F-4CAE-BF33-D3270ACC7CD0}" type="presParOf" srcId="{3747329F-4165-47BD-BF30-058B57B309B8}" destId="{422C17A6-2B2C-4A71-BC1C-290456FFF6AD}" srcOrd="1" destOrd="0" presId="urn:microsoft.com/office/officeart/2005/8/layout/hierarchy3"/>
    <dgm:cxn modelId="{D678F04F-BB7C-41D3-8435-42D9430A0304}" type="presParOf" srcId="{422C17A6-2B2C-4A71-BC1C-290456FFF6AD}" destId="{9817D563-3C9E-449B-B66F-9E904DC13D4C}" srcOrd="0" destOrd="0" presId="urn:microsoft.com/office/officeart/2005/8/layout/hierarchy3"/>
    <dgm:cxn modelId="{446D7DF5-8738-446F-A4D0-2F9847E61A33}" type="presParOf" srcId="{9817D563-3C9E-449B-B66F-9E904DC13D4C}" destId="{C0E1BB2A-4034-4EB8-8306-68DAEE3A3031}" srcOrd="0" destOrd="0" presId="urn:microsoft.com/office/officeart/2005/8/layout/hierarchy3"/>
    <dgm:cxn modelId="{6E57F5D6-AAD0-42A3-8BFE-0C37D42E4B9F}" type="presParOf" srcId="{9817D563-3C9E-449B-B66F-9E904DC13D4C}" destId="{57E52C91-4761-4293-9880-571EEE5FDE5D}" srcOrd="1" destOrd="0" presId="urn:microsoft.com/office/officeart/2005/8/layout/hierarchy3"/>
    <dgm:cxn modelId="{B813E36F-9799-41C8-A373-B46EFEE025DF}" type="presParOf" srcId="{422C17A6-2B2C-4A71-BC1C-290456FFF6AD}" destId="{7BF15326-2A3A-40CD-AC08-42849056B95A}" srcOrd="1" destOrd="0" presId="urn:microsoft.com/office/officeart/2005/8/layout/hierarchy3"/>
    <dgm:cxn modelId="{89B2BE8D-19A8-46F4-A11A-7C13BC392AF0}" type="presParOf" srcId="{7BF15326-2A3A-40CD-AC08-42849056B95A}" destId="{5489D39C-EECF-4C77-9DDE-0FDA1C757633}" srcOrd="0" destOrd="0" presId="urn:microsoft.com/office/officeart/2005/8/layout/hierarchy3"/>
    <dgm:cxn modelId="{DAE7F9B0-576F-4026-8E60-C998F1B319C0}" type="presParOf" srcId="{7BF15326-2A3A-40CD-AC08-42849056B95A}" destId="{A8262900-EAA4-458A-97BD-701BEDF6A6F9}" srcOrd="1" destOrd="0" presId="urn:microsoft.com/office/officeart/2005/8/layout/hierarchy3"/>
    <dgm:cxn modelId="{7214700A-5486-4152-8DD2-86A8B0A270E1}" type="presParOf" srcId="{3747329F-4165-47BD-BF30-058B57B309B8}" destId="{03288B98-364A-491F-A457-D4F0576280E8}" srcOrd="2" destOrd="0" presId="urn:microsoft.com/office/officeart/2005/8/layout/hierarchy3"/>
    <dgm:cxn modelId="{3133A6FD-35BE-4157-8E3A-236418F400A7}" type="presParOf" srcId="{03288B98-364A-491F-A457-D4F0576280E8}" destId="{147DA2C0-5B6E-41C2-B048-DB255AD77F96}" srcOrd="0" destOrd="0" presId="urn:microsoft.com/office/officeart/2005/8/layout/hierarchy3"/>
    <dgm:cxn modelId="{67CA54A7-AA9A-4CA8-97EE-20358BAF3098}" type="presParOf" srcId="{147DA2C0-5B6E-41C2-B048-DB255AD77F96}" destId="{5603B9AC-E1CC-4BB9-9256-B468AACCAB51}" srcOrd="0" destOrd="0" presId="urn:microsoft.com/office/officeart/2005/8/layout/hierarchy3"/>
    <dgm:cxn modelId="{0E64FD92-CBC5-47EA-BD93-00930CF4EC9F}" type="presParOf" srcId="{147DA2C0-5B6E-41C2-B048-DB255AD77F96}" destId="{8744D703-D596-4DCC-8D0D-9AA2FCAF9872}" srcOrd="1" destOrd="0" presId="urn:microsoft.com/office/officeart/2005/8/layout/hierarchy3"/>
    <dgm:cxn modelId="{6AB56B64-A3AF-4728-9043-0F7FA7ED869B}" type="presParOf" srcId="{03288B98-364A-491F-A457-D4F0576280E8}" destId="{854E106B-9413-4442-9EB8-F97B387594A4}" srcOrd="1" destOrd="0" presId="urn:microsoft.com/office/officeart/2005/8/layout/hierarchy3"/>
    <dgm:cxn modelId="{11486733-3538-4187-B8F3-E94D1E654633}" type="presParOf" srcId="{854E106B-9413-4442-9EB8-F97B387594A4}" destId="{2C4040D8-B2C0-4D28-BE51-77CE8B501D2D}" srcOrd="0" destOrd="0" presId="urn:microsoft.com/office/officeart/2005/8/layout/hierarchy3"/>
    <dgm:cxn modelId="{DE184BC7-AB34-4FA7-9347-C058596E8C2E}" type="presParOf" srcId="{854E106B-9413-4442-9EB8-F97B387594A4}" destId="{FBE28D04-B82B-4441-B420-8279D1C24B16}" srcOrd="1" destOrd="0" presId="urn:microsoft.com/office/officeart/2005/8/layout/hierarchy3"/>
    <dgm:cxn modelId="{E432DDBA-335B-402B-AA7D-8D6AA66D5721}" type="presParOf" srcId="{3747329F-4165-47BD-BF30-058B57B309B8}" destId="{441BBC4E-4F1A-44A0-88A8-888EDA3F1869}" srcOrd="3" destOrd="0" presId="urn:microsoft.com/office/officeart/2005/8/layout/hierarchy3"/>
    <dgm:cxn modelId="{DEB512DB-6937-4236-B663-21B9C0013F55}" type="presParOf" srcId="{441BBC4E-4F1A-44A0-88A8-888EDA3F1869}" destId="{136859F3-7A10-4104-98A3-FD875FD4D7C1}" srcOrd="0" destOrd="0" presId="urn:microsoft.com/office/officeart/2005/8/layout/hierarchy3"/>
    <dgm:cxn modelId="{E8A8C4AC-D673-4088-AFAB-58C1A2ED3BB7}" type="presParOf" srcId="{136859F3-7A10-4104-98A3-FD875FD4D7C1}" destId="{449770F7-99E5-485A-A384-42C4E66E5CD3}" srcOrd="0" destOrd="0" presId="urn:microsoft.com/office/officeart/2005/8/layout/hierarchy3"/>
    <dgm:cxn modelId="{7B383459-80DD-49B3-AD6A-B777AB9792F5}" type="presParOf" srcId="{136859F3-7A10-4104-98A3-FD875FD4D7C1}" destId="{2FA51026-4A09-4783-B0CF-78C6C051E818}" srcOrd="1" destOrd="0" presId="urn:microsoft.com/office/officeart/2005/8/layout/hierarchy3"/>
    <dgm:cxn modelId="{38E217E7-290C-49ED-8B61-26A210A43EAD}" type="presParOf" srcId="{441BBC4E-4F1A-44A0-88A8-888EDA3F1869}" destId="{938B7C43-C63D-40DE-9D7E-6FF8D5B272FC}" srcOrd="1" destOrd="0" presId="urn:microsoft.com/office/officeart/2005/8/layout/hierarchy3"/>
    <dgm:cxn modelId="{AFA3513A-D5F4-4616-B3EF-6A1ECD1520EF}" type="presParOf" srcId="{938B7C43-C63D-40DE-9D7E-6FF8D5B272FC}" destId="{922DF02F-0301-47F2-B261-843D5578FF08}" srcOrd="0" destOrd="0" presId="urn:microsoft.com/office/officeart/2005/8/layout/hierarchy3"/>
    <dgm:cxn modelId="{BEC102EA-E3E1-47DB-8396-0DC142461A66}" type="presParOf" srcId="{938B7C43-C63D-40DE-9D7E-6FF8D5B272FC}" destId="{968A2A97-902D-43A2-888B-66EC8B3223E5}" srcOrd="1" destOrd="0" presId="urn:microsoft.com/office/officeart/2005/8/layout/hierarchy3"/>
    <dgm:cxn modelId="{3581B317-A017-2241-A937-422485ABB898}" type="presParOf" srcId="{938B7C43-C63D-40DE-9D7E-6FF8D5B272FC}" destId="{8291B1D6-4713-384B-B124-97E72905ABC2}" srcOrd="2" destOrd="0" presId="urn:microsoft.com/office/officeart/2005/8/layout/hierarchy3"/>
    <dgm:cxn modelId="{3CF37D49-552E-CB46-A028-CCF03F6F341B}" type="presParOf" srcId="{938B7C43-C63D-40DE-9D7E-6FF8D5B272FC}" destId="{E0F820BA-2B3B-A146-BAB0-5833B192BB1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35F574-A287-4255-8636-CE17D2CD2519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D6541D-2F25-4F7B-B979-4C89E42EB717}">
      <dgm:prSet phldrT="[Text]"/>
      <dgm:spPr/>
      <dgm:t>
        <a:bodyPr/>
        <a:lstStyle/>
        <a:p>
          <a:r>
            <a:rPr lang="en-GB"/>
            <a:t>Learners</a:t>
          </a:r>
        </a:p>
      </dgm:t>
    </dgm:pt>
    <dgm:pt modelId="{DA906353-F38D-4084-99FA-0EA15F04AD89}" type="parTrans" cxnId="{508B1389-B11E-49E7-B5DF-75EBF20957D6}">
      <dgm:prSet/>
      <dgm:spPr/>
      <dgm:t>
        <a:bodyPr/>
        <a:lstStyle/>
        <a:p>
          <a:endParaRPr lang="en-GB"/>
        </a:p>
      </dgm:t>
    </dgm:pt>
    <dgm:pt modelId="{00851E6D-B2D6-48D8-906B-A1C667FBBF41}" type="sibTrans" cxnId="{508B1389-B11E-49E7-B5DF-75EBF20957D6}">
      <dgm:prSet/>
      <dgm:spPr/>
      <dgm:t>
        <a:bodyPr/>
        <a:lstStyle/>
        <a:p>
          <a:endParaRPr lang="en-GB"/>
        </a:p>
      </dgm:t>
    </dgm:pt>
    <dgm:pt modelId="{7C8EDAD6-BF15-4D11-889F-C630CB61AA58}">
      <dgm:prSet phldrT="[Text]"/>
      <dgm:spPr/>
      <dgm:t>
        <a:bodyPr/>
        <a:lstStyle/>
        <a:p>
          <a:r>
            <a:rPr lang="en-GB"/>
            <a:t>Adopters</a:t>
          </a:r>
        </a:p>
      </dgm:t>
    </dgm:pt>
    <dgm:pt modelId="{B03BA1EA-A713-4DB1-80FB-A2830838E6B8}" type="parTrans" cxnId="{06F667A3-8DC1-4064-8DBE-E3FAD94EDD58}">
      <dgm:prSet/>
      <dgm:spPr/>
      <dgm:t>
        <a:bodyPr/>
        <a:lstStyle/>
        <a:p>
          <a:endParaRPr lang="en-GB"/>
        </a:p>
      </dgm:t>
    </dgm:pt>
    <dgm:pt modelId="{03E03C9C-FD3D-4653-A8FA-FC13493B9840}" type="sibTrans" cxnId="{06F667A3-8DC1-4064-8DBE-E3FAD94EDD58}">
      <dgm:prSet/>
      <dgm:spPr/>
      <dgm:t>
        <a:bodyPr/>
        <a:lstStyle/>
        <a:p>
          <a:endParaRPr lang="en-GB"/>
        </a:p>
      </dgm:t>
    </dgm:pt>
    <dgm:pt modelId="{A4C7E6DC-8948-4F17-B53B-FEF016BC0EE9}">
      <dgm:prSet phldrT="[Text]"/>
      <dgm:spPr/>
      <dgm:t>
        <a:bodyPr/>
        <a:lstStyle/>
        <a:p>
          <a:r>
            <a:rPr lang="en-GB"/>
            <a:t>Shapers</a:t>
          </a:r>
        </a:p>
      </dgm:t>
    </dgm:pt>
    <dgm:pt modelId="{0B65412E-A790-43FF-877A-F2D255A64A36}" type="parTrans" cxnId="{98DB60F1-51C0-45D9-9A73-451366CF0A52}">
      <dgm:prSet/>
      <dgm:spPr/>
      <dgm:t>
        <a:bodyPr/>
        <a:lstStyle/>
        <a:p>
          <a:endParaRPr lang="en-GB"/>
        </a:p>
      </dgm:t>
    </dgm:pt>
    <dgm:pt modelId="{BC0CF872-3FD7-4ACF-9605-CAB3DFFD9D7A}" type="sibTrans" cxnId="{98DB60F1-51C0-45D9-9A73-451366CF0A52}">
      <dgm:prSet/>
      <dgm:spPr/>
      <dgm:t>
        <a:bodyPr/>
        <a:lstStyle/>
        <a:p>
          <a:endParaRPr lang="en-GB"/>
        </a:p>
      </dgm:t>
    </dgm:pt>
    <dgm:pt modelId="{DBFD4D2D-51DA-41BF-8FB4-FE6BD052DF75}">
      <dgm:prSet/>
      <dgm:spPr/>
      <dgm:t>
        <a:bodyPr/>
        <a:lstStyle/>
        <a:p>
          <a:r>
            <a:rPr lang="en-GB"/>
            <a:t>Laggards</a:t>
          </a:r>
        </a:p>
      </dgm:t>
    </dgm:pt>
    <dgm:pt modelId="{2FF8F0FD-E853-4F51-B389-EE5900BD8DE0}" type="parTrans" cxnId="{29F029D4-A66E-498F-8B82-92489BED63A2}">
      <dgm:prSet/>
      <dgm:spPr/>
      <dgm:t>
        <a:bodyPr/>
        <a:lstStyle/>
        <a:p>
          <a:endParaRPr lang="en-GB"/>
        </a:p>
      </dgm:t>
    </dgm:pt>
    <dgm:pt modelId="{1EDDD20E-A0C8-457B-ADD7-9B215517BDDD}" type="sibTrans" cxnId="{29F029D4-A66E-498F-8B82-92489BED63A2}">
      <dgm:prSet/>
      <dgm:spPr/>
      <dgm:t>
        <a:bodyPr/>
        <a:lstStyle/>
        <a:p>
          <a:endParaRPr lang="en-GB"/>
        </a:p>
      </dgm:t>
    </dgm:pt>
    <dgm:pt modelId="{D9423276-7CA7-483C-9D40-3A95A950C4CF}" type="pres">
      <dgm:prSet presAssocID="{7235F574-A287-4255-8636-CE17D2CD251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9D3644-0EA1-4580-A45D-DE12F670974E}" type="pres">
      <dgm:prSet presAssocID="{7235F574-A287-4255-8636-CE17D2CD2519}" presName="arrow" presStyleLbl="bgShp" presStyleIdx="0" presStyleCnt="1" custLinFactNeighborX="71243" custLinFactNeighborY="5060"/>
      <dgm:spPr/>
    </dgm:pt>
    <dgm:pt modelId="{CBD21873-1CDF-4836-BA2E-57E195D2FB13}" type="pres">
      <dgm:prSet presAssocID="{7235F574-A287-4255-8636-CE17D2CD2519}" presName="arrowDiagram4" presStyleCnt="0"/>
      <dgm:spPr/>
    </dgm:pt>
    <dgm:pt modelId="{1664CC9F-2B36-4EA8-B475-ADAFB6456456}" type="pres">
      <dgm:prSet presAssocID="{DBFD4D2D-51DA-41BF-8FB4-FE6BD052DF75}" presName="bullet4a" presStyleLbl="node1" presStyleIdx="0" presStyleCnt="4"/>
      <dgm:spPr/>
    </dgm:pt>
    <dgm:pt modelId="{4554329B-9251-4CCA-85B0-614CBF6C6759}" type="pres">
      <dgm:prSet presAssocID="{DBFD4D2D-51DA-41BF-8FB4-FE6BD052DF75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502B63-F8CE-435C-9E96-F32686F1A753}" type="pres">
      <dgm:prSet presAssocID="{3FD6541D-2F25-4F7B-B979-4C89E42EB717}" presName="bullet4b" presStyleLbl="node1" presStyleIdx="1" presStyleCnt="4"/>
      <dgm:spPr/>
    </dgm:pt>
    <dgm:pt modelId="{A6A059BC-54CF-4DB3-88AD-F0C2F6DDCD28}" type="pres">
      <dgm:prSet presAssocID="{3FD6541D-2F25-4F7B-B979-4C89E42EB71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D6561F-C7AD-4633-980C-1D91F3A0F58E}" type="pres">
      <dgm:prSet presAssocID="{7C8EDAD6-BF15-4D11-889F-C630CB61AA58}" presName="bullet4c" presStyleLbl="node1" presStyleIdx="2" presStyleCnt="4"/>
      <dgm:spPr/>
    </dgm:pt>
    <dgm:pt modelId="{6C566E31-42DE-469A-BF0F-9EDDEA3F154A}" type="pres">
      <dgm:prSet presAssocID="{7C8EDAD6-BF15-4D11-889F-C630CB61AA5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2D09B6-9AE6-4953-B6B5-08000056B4BE}" type="pres">
      <dgm:prSet presAssocID="{A4C7E6DC-8948-4F17-B53B-FEF016BC0EE9}" presName="bullet4d" presStyleLbl="node1" presStyleIdx="3" presStyleCnt="4"/>
      <dgm:spPr/>
    </dgm:pt>
    <dgm:pt modelId="{8A033773-0B6C-47AD-BF43-E3B947EA5DEC}" type="pres">
      <dgm:prSet presAssocID="{A4C7E6DC-8948-4F17-B53B-FEF016BC0EE9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F667A3-8DC1-4064-8DBE-E3FAD94EDD58}" srcId="{7235F574-A287-4255-8636-CE17D2CD2519}" destId="{7C8EDAD6-BF15-4D11-889F-C630CB61AA58}" srcOrd="2" destOrd="0" parTransId="{B03BA1EA-A713-4DB1-80FB-A2830838E6B8}" sibTransId="{03E03C9C-FD3D-4653-A8FA-FC13493B9840}"/>
    <dgm:cxn modelId="{146B09A3-4B37-4EF8-B45C-DFFE78F095CE}" type="presOf" srcId="{7235F574-A287-4255-8636-CE17D2CD2519}" destId="{D9423276-7CA7-483C-9D40-3A95A950C4CF}" srcOrd="0" destOrd="0" presId="urn:microsoft.com/office/officeart/2005/8/layout/arrow2"/>
    <dgm:cxn modelId="{B40C284D-DADF-4F0D-9D56-D04370BA42B4}" type="presOf" srcId="{DBFD4D2D-51DA-41BF-8FB4-FE6BD052DF75}" destId="{4554329B-9251-4CCA-85B0-614CBF6C6759}" srcOrd="0" destOrd="0" presId="urn:microsoft.com/office/officeart/2005/8/layout/arrow2"/>
    <dgm:cxn modelId="{49D5DE4C-151C-42CE-871A-D2F96E8C95A0}" type="presOf" srcId="{7C8EDAD6-BF15-4D11-889F-C630CB61AA58}" destId="{6C566E31-42DE-469A-BF0F-9EDDEA3F154A}" srcOrd="0" destOrd="0" presId="urn:microsoft.com/office/officeart/2005/8/layout/arrow2"/>
    <dgm:cxn modelId="{98DB60F1-51C0-45D9-9A73-451366CF0A52}" srcId="{7235F574-A287-4255-8636-CE17D2CD2519}" destId="{A4C7E6DC-8948-4F17-B53B-FEF016BC0EE9}" srcOrd="3" destOrd="0" parTransId="{0B65412E-A790-43FF-877A-F2D255A64A36}" sibTransId="{BC0CF872-3FD7-4ACF-9605-CAB3DFFD9D7A}"/>
    <dgm:cxn modelId="{29F029D4-A66E-498F-8B82-92489BED63A2}" srcId="{7235F574-A287-4255-8636-CE17D2CD2519}" destId="{DBFD4D2D-51DA-41BF-8FB4-FE6BD052DF75}" srcOrd="0" destOrd="0" parTransId="{2FF8F0FD-E853-4F51-B389-EE5900BD8DE0}" sibTransId="{1EDDD20E-A0C8-457B-ADD7-9B215517BDDD}"/>
    <dgm:cxn modelId="{508B1389-B11E-49E7-B5DF-75EBF20957D6}" srcId="{7235F574-A287-4255-8636-CE17D2CD2519}" destId="{3FD6541D-2F25-4F7B-B979-4C89E42EB717}" srcOrd="1" destOrd="0" parTransId="{DA906353-F38D-4084-99FA-0EA15F04AD89}" sibTransId="{00851E6D-B2D6-48D8-906B-A1C667FBBF41}"/>
    <dgm:cxn modelId="{8A03F38D-6F53-4DF8-B66C-3AFD3CB6FC1B}" type="presOf" srcId="{A4C7E6DC-8948-4F17-B53B-FEF016BC0EE9}" destId="{8A033773-0B6C-47AD-BF43-E3B947EA5DEC}" srcOrd="0" destOrd="0" presId="urn:microsoft.com/office/officeart/2005/8/layout/arrow2"/>
    <dgm:cxn modelId="{709983D6-8F8A-4A76-B2A2-F948BA02E343}" type="presOf" srcId="{3FD6541D-2F25-4F7B-B979-4C89E42EB717}" destId="{A6A059BC-54CF-4DB3-88AD-F0C2F6DDCD28}" srcOrd="0" destOrd="0" presId="urn:microsoft.com/office/officeart/2005/8/layout/arrow2"/>
    <dgm:cxn modelId="{B41BC294-460F-44F9-A7E7-CC431B3E02FC}" type="presParOf" srcId="{D9423276-7CA7-483C-9D40-3A95A950C4CF}" destId="{769D3644-0EA1-4580-A45D-DE12F670974E}" srcOrd="0" destOrd="0" presId="urn:microsoft.com/office/officeart/2005/8/layout/arrow2"/>
    <dgm:cxn modelId="{7D302474-F2EF-4210-B975-7F4B36C41C57}" type="presParOf" srcId="{D9423276-7CA7-483C-9D40-3A95A950C4CF}" destId="{CBD21873-1CDF-4836-BA2E-57E195D2FB13}" srcOrd="1" destOrd="0" presId="urn:microsoft.com/office/officeart/2005/8/layout/arrow2"/>
    <dgm:cxn modelId="{E8093682-4E5A-4F6F-A00D-CE41EACD1AF6}" type="presParOf" srcId="{CBD21873-1CDF-4836-BA2E-57E195D2FB13}" destId="{1664CC9F-2B36-4EA8-B475-ADAFB6456456}" srcOrd="0" destOrd="0" presId="urn:microsoft.com/office/officeart/2005/8/layout/arrow2"/>
    <dgm:cxn modelId="{92D14443-84AE-43C3-A1F2-03F3D028A642}" type="presParOf" srcId="{CBD21873-1CDF-4836-BA2E-57E195D2FB13}" destId="{4554329B-9251-4CCA-85B0-614CBF6C6759}" srcOrd="1" destOrd="0" presId="urn:microsoft.com/office/officeart/2005/8/layout/arrow2"/>
    <dgm:cxn modelId="{4C76D980-41E2-4C21-8F0B-203B6895A9D8}" type="presParOf" srcId="{CBD21873-1CDF-4836-BA2E-57E195D2FB13}" destId="{E2502B63-F8CE-435C-9E96-F32686F1A753}" srcOrd="2" destOrd="0" presId="urn:microsoft.com/office/officeart/2005/8/layout/arrow2"/>
    <dgm:cxn modelId="{7DE7C2A4-5F91-48BD-A571-D8A6391009E6}" type="presParOf" srcId="{CBD21873-1CDF-4836-BA2E-57E195D2FB13}" destId="{A6A059BC-54CF-4DB3-88AD-F0C2F6DDCD28}" srcOrd="3" destOrd="0" presId="urn:microsoft.com/office/officeart/2005/8/layout/arrow2"/>
    <dgm:cxn modelId="{DA3AE5B5-251E-4D1F-8DAF-5939CD90E7B5}" type="presParOf" srcId="{CBD21873-1CDF-4836-BA2E-57E195D2FB13}" destId="{2AD6561F-C7AD-4633-980C-1D91F3A0F58E}" srcOrd="4" destOrd="0" presId="urn:microsoft.com/office/officeart/2005/8/layout/arrow2"/>
    <dgm:cxn modelId="{39BB2E96-7C5F-422B-8FC8-A5EA6C2787FD}" type="presParOf" srcId="{CBD21873-1CDF-4836-BA2E-57E195D2FB13}" destId="{6C566E31-42DE-469A-BF0F-9EDDEA3F154A}" srcOrd="5" destOrd="0" presId="urn:microsoft.com/office/officeart/2005/8/layout/arrow2"/>
    <dgm:cxn modelId="{45A5B774-4B61-45C3-A0D0-D0FBFC303E91}" type="presParOf" srcId="{CBD21873-1CDF-4836-BA2E-57E195D2FB13}" destId="{0D2D09B6-9AE6-4953-B6B5-08000056B4BE}" srcOrd="6" destOrd="0" presId="urn:microsoft.com/office/officeart/2005/8/layout/arrow2"/>
    <dgm:cxn modelId="{25AAA8AA-77A5-476F-8D1B-66FA3AAD3A3A}" type="presParOf" srcId="{CBD21873-1CDF-4836-BA2E-57E195D2FB13}" destId="{8A033773-0B6C-47AD-BF43-E3B947EA5DE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E8E52-E642-4CB8-81F2-DBDF694D443F}" type="doc">
      <dgm:prSet loTypeId="urn:microsoft.com/office/officeart/2005/8/layout/radial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615D146-9EA7-415C-9375-063DB93C5809}">
      <dgm:prSet phldrT="[Text]" custT="1"/>
      <dgm:spPr/>
      <dgm:t>
        <a:bodyPr/>
        <a:lstStyle/>
        <a:p>
          <a:r>
            <a:rPr lang="en-GB" sz="3600" b="1" dirty="0" smtClean="0">
              <a:solidFill>
                <a:schemeClr val="accent3">
                  <a:lumMod val="50000"/>
                </a:schemeClr>
              </a:solidFill>
            </a:rPr>
            <a:t>Biotech, nanotech, </a:t>
          </a:r>
          <a:r>
            <a:rPr lang="en-GB" sz="3600" b="1" dirty="0" err="1" smtClean="0">
              <a:solidFill>
                <a:schemeClr val="accent3">
                  <a:lumMod val="50000"/>
                </a:schemeClr>
              </a:solidFill>
            </a:rPr>
            <a:t>neurotech</a:t>
          </a:r>
          <a:r>
            <a:rPr lang="en-GB" sz="3600" b="1" dirty="0" smtClean="0">
              <a:solidFill>
                <a:schemeClr val="accent3">
                  <a:lumMod val="50000"/>
                </a:schemeClr>
              </a:solidFill>
            </a:rPr>
            <a:t>, green &amp;  renewables, ICT &amp; mobile tech, 3D, AI, Robotics, </a:t>
          </a:r>
          <a:r>
            <a:rPr lang="en-GB" sz="3600" b="1" dirty="0" err="1" smtClean="0">
              <a:solidFill>
                <a:schemeClr val="accent3">
                  <a:lumMod val="50000"/>
                </a:schemeClr>
              </a:solidFill>
            </a:rPr>
            <a:t>sensoring</a:t>
          </a:r>
          <a:r>
            <a:rPr lang="en-GB" sz="3600" b="1" dirty="0" smtClean="0">
              <a:solidFill>
                <a:schemeClr val="accent3">
                  <a:lumMod val="50000"/>
                </a:schemeClr>
              </a:solidFill>
            </a:rPr>
            <a:t> &amp; space tech, drones</a:t>
          </a:r>
          <a:endParaRPr lang="en-GB" sz="3600" b="1" dirty="0">
            <a:solidFill>
              <a:schemeClr val="accent3">
                <a:lumMod val="50000"/>
              </a:schemeClr>
            </a:solidFill>
          </a:endParaRPr>
        </a:p>
      </dgm:t>
    </dgm:pt>
    <dgm:pt modelId="{EC9FE2FA-6594-4158-9E9E-BA0257E798EF}" type="parTrans" cxnId="{B1160FE6-65A4-40E3-B603-7D277599DE77}">
      <dgm:prSet/>
      <dgm:spPr/>
      <dgm:t>
        <a:bodyPr/>
        <a:lstStyle/>
        <a:p>
          <a:endParaRPr lang="en-GB"/>
        </a:p>
      </dgm:t>
    </dgm:pt>
    <dgm:pt modelId="{663ED825-F6DE-4146-B3F8-BB8EACBC148B}" type="sibTrans" cxnId="{B1160FE6-65A4-40E3-B603-7D277599DE77}">
      <dgm:prSet/>
      <dgm:spPr/>
      <dgm:t>
        <a:bodyPr/>
        <a:lstStyle/>
        <a:p>
          <a:endParaRPr lang="en-GB"/>
        </a:p>
      </dgm:t>
    </dgm:pt>
    <dgm:pt modelId="{169EE3B5-BA19-49D9-AD71-FE3F4F1AB4CF}" type="pres">
      <dgm:prSet presAssocID="{D3BE8E52-E642-4CB8-81F2-DBDF694D44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E03307-E2B3-4A7B-8E79-95CFD6079817}" type="pres">
      <dgm:prSet presAssocID="{D3BE8E52-E642-4CB8-81F2-DBDF694D443F}" presName="radial" presStyleCnt="0">
        <dgm:presLayoutVars>
          <dgm:animLvl val="ctr"/>
        </dgm:presLayoutVars>
      </dgm:prSet>
      <dgm:spPr/>
    </dgm:pt>
    <dgm:pt modelId="{D6C8E1EB-E3AD-49B9-8297-C2EB054087B0}" type="pres">
      <dgm:prSet presAssocID="{4615D146-9EA7-415C-9375-063DB93C5809}" presName="centerShape" presStyleLbl="vennNode1" presStyleIdx="0" presStyleCnt="1" custScaleX="205657" custLinFactNeighborX="212" custLinFactNeighborY="-500"/>
      <dgm:spPr/>
      <dgm:t>
        <a:bodyPr/>
        <a:lstStyle/>
        <a:p>
          <a:endParaRPr lang="en-GB"/>
        </a:p>
      </dgm:t>
    </dgm:pt>
  </dgm:ptLst>
  <dgm:cxnLst>
    <dgm:cxn modelId="{4FE289FB-201C-410C-937A-CD78F15095C8}" type="presOf" srcId="{D3BE8E52-E642-4CB8-81F2-DBDF694D443F}" destId="{169EE3B5-BA19-49D9-AD71-FE3F4F1AB4CF}" srcOrd="0" destOrd="0" presId="urn:microsoft.com/office/officeart/2005/8/layout/radial3"/>
    <dgm:cxn modelId="{B1160FE6-65A4-40E3-B603-7D277599DE77}" srcId="{D3BE8E52-E642-4CB8-81F2-DBDF694D443F}" destId="{4615D146-9EA7-415C-9375-063DB93C5809}" srcOrd="0" destOrd="0" parTransId="{EC9FE2FA-6594-4158-9E9E-BA0257E798EF}" sibTransId="{663ED825-F6DE-4146-B3F8-BB8EACBC148B}"/>
    <dgm:cxn modelId="{EB31EBC3-4B10-49BE-9437-60AFBCF6D5F1}" type="presOf" srcId="{4615D146-9EA7-415C-9375-063DB93C5809}" destId="{D6C8E1EB-E3AD-49B9-8297-C2EB054087B0}" srcOrd="0" destOrd="0" presId="urn:microsoft.com/office/officeart/2005/8/layout/radial3"/>
    <dgm:cxn modelId="{E9DBFA4C-1149-4197-BD51-4E9C3B45D8F0}" type="presParOf" srcId="{169EE3B5-BA19-49D9-AD71-FE3F4F1AB4CF}" destId="{56E03307-E2B3-4A7B-8E79-95CFD6079817}" srcOrd="0" destOrd="0" presId="urn:microsoft.com/office/officeart/2005/8/layout/radial3"/>
    <dgm:cxn modelId="{94BC5347-ED78-49A1-BD33-B69373EF4ACA}" type="presParOf" srcId="{56E03307-E2B3-4A7B-8E79-95CFD6079817}" destId="{D6C8E1EB-E3AD-49B9-8297-C2EB054087B0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E8E52-E642-4CB8-81F2-DBDF694D443F}" type="doc">
      <dgm:prSet loTypeId="urn:microsoft.com/office/officeart/2005/8/layout/radial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615D146-9EA7-415C-9375-063DB93C5809}">
      <dgm:prSet phldrT="[Text]" custT="1"/>
      <dgm:spPr/>
      <dgm:t>
        <a:bodyPr/>
        <a:lstStyle/>
        <a:p>
          <a:r>
            <a:rPr lang="en-GB" sz="2400" b="1" dirty="0" smtClean="0"/>
            <a:t>Biotech, nanotech, </a:t>
          </a:r>
          <a:r>
            <a:rPr lang="en-GB" sz="2400" b="1" dirty="0" err="1" smtClean="0"/>
            <a:t>neurotech</a:t>
          </a:r>
          <a:r>
            <a:rPr lang="en-GB" sz="2400" b="1" dirty="0" smtClean="0"/>
            <a:t>, green &amp;  renewables, ICT &amp; mobile tech, 3D, AI, Robotics, </a:t>
          </a:r>
          <a:r>
            <a:rPr lang="en-GB" sz="2400" b="1" dirty="0" err="1" smtClean="0"/>
            <a:t>sensoring</a:t>
          </a:r>
          <a:r>
            <a:rPr lang="en-GB" sz="2400" b="1" dirty="0" smtClean="0"/>
            <a:t> &amp; space tech, drones</a:t>
          </a:r>
          <a:endParaRPr lang="en-GB" sz="2400" b="1" dirty="0"/>
        </a:p>
      </dgm:t>
    </dgm:pt>
    <dgm:pt modelId="{EC9FE2FA-6594-4158-9E9E-BA0257E798EF}" type="parTrans" cxnId="{B1160FE6-65A4-40E3-B603-7D277599DE77}">
      <dgm:prSet/>
      <dgm:spPr/>
      <dgm:t>
        <a:bodyPr/>
        <a:lstStyle/>
        <a:p>
          <a:endParaRPr lang="en-GB"/>
        </a:p>
      </dgm:t>
    </dgm:pt>
    <dgm:pt modelId="{663ED825-F6DE-4146-B3F8-BB8EACBC148B}" type="sibTrans" cxnId="{B1160FE6-65A4-40E3-B603-7D277599DE77}">
      <dgm:prSet/>
      <dgm:spPr/>
      <dgm:t>
        <a:bodyPr/>
        <a:lstStyle/>
        <a:p>
          <a:endParaRPr lang="en-GB"/>
        </a:p>
      </dgm:t>
    </dgm:pt>
    <dgm:pt modelId="{DF5E9B70-B63D-4487-B88B-CA2818B3BF0B}">
      <dgm:prSet phldrT="[Text]" custT="1"/>
      <dgm:spPr/>
      <dgm:t>
        <a:bodyPr/>
        <a:lstStyle/>
        <a:p>
          <a:r>
            <a:rPr lang="en-GB" sz="2000" dirty="0" smtClean="0"/>
            <a:t>1</a:t>
          </a:r>
          <a:r>
            <a:rPr lang="en-GB" sz="2200" dirty="0" smtClean="0"/>
            <a:t>) New technological capabilities</a:t>
          </a:r>
          <a:endParaRPr lang="en-GB" sz="2200" dirty="0"/>
        </a:p>
      </dgm:t>
    </dgm:pt>
    <dgm:pt modelId="{C1E74181-D26A-4C0A-995F-3A2AF7E8493E}" type="parTrans" cxnId="{03B2D913-556C-47D8-BF0E-181C258DF5F5}">
      <dgm:prSet/>
      <dgm:spPr/>
      <dgm:t>
        <a:bodyPr/>
        <a:lstStyle/>
        <a:p>
          <a:endParaRPr lang="en-GB"/>
        </a:p>
      </dgm:t>
    </dgm:pt>
    <dgm:pt modelId="{D2C486EF-E3CA-412F-80E5-A66D3BD189E4}" type="sibTrans" cxnId="{03B2D913-556C-47D8-BF0E-181C258DF5F5}">
      <dgm:prSet/>
      <dgm:spPr/>
      <dgm:t>
        <a:bodyPr/>
        <a:lstStyle/>
        <a:p>
          <a:endParaRPr lang="en-GB"/>
        </a:p>
      </dgm:t>
    </dgm:pt>
    <dgm:pt modelId="{FD60AEC6-C753-48DC-8058-6F3C3F6C7E15}">
      <dgm:prSet phldrT="[Text]" custT="1"/>
      <dgm:spPr/>
      <dgm:t>
        <a:bodyPr/>
        <a:lstStyle/>
        <a:p>
          <a:r>
            <a:rPr lang="en-GB" sz="2200" dirty="0" smtClean="0"/>
            <a:t>4) New sectors</a:t>
          </a:r>
          <a:endParaRPr lang="en-GB" sz="2200" dirty="0"/>
        </a:p>
      </dgm:t>
    </dgm:pt>
    <dgm:pt modelId="{F3CAE6C1-5575-4289-8FC8-05EF9264C8FD}" type="parTrans" cxnId="{89BAF459-342D-4DE6-9037-73B1CD60587B}">
      <dgm:prSet/>
      <dgm:spPr/>
      <dgm:t>
        <a:bodyPr/>
        <a:lstStyle/>
        <a:p>
          <a:endParaRPr lang="en-GB"/>
        </a:p>
      </dgm:t>
    </dgm:pt>
    <dgm:pt modelId="{24A9AE77-54E6-407F-9F5D-0FF094477A82}" type="sibTrans" cxnId="{89BAF459-342D-4DE6-9037-73B1CD60587B}">
      <dgm:prSet/>
      <dgm:spPr/>
      <dgm:t>
        <a:bodyPr/>
        <a:lstStyle/>
        <a:p>
          <a:endParaRPr lang="en-GB"/>
        </a:p>
      </dgm:t>
    </dgm:pt>
    <dgm:pt modelId="{157DE937-9F40-4DBF-8966-F808C162A37A}">
      <dgm:prSet phldrT="[Text]" custT="1"/>
      <dgm:spPr>
        <a:solidFill>
          <a:srgbClr val="D0E12D">
            <a:alpha val="49804"/>
          </a:srgbClr>
        </a:solidFill>
      </dgm:spPr>
      <dgm:t>
        <a:bodyPr/>
        <a:lstStyle/>
        <a:p>
          <a:r>
            <a:rPr lang="en-GB" sz="2200" dirty="0" smtClean="0"/>
            <a:t>5) New forms of B2B linkages </a:t>
          </a:r>
          <a:endParaRPr lang="en-GB" sz="2200" dirty="0"/>
        </a:p>
      </dgm:t>
    </dgm:pt>
    <dgm:pt modelId="{3C30FDEF-2694-4C4B-91B8-5CAD30179944}" type="parTrans" cxnId="{34FD7B09-4382-4F1B-A333-29D451ECD699}">
      <dgm:prSet/>
      <dgm:spPr/>
      <dgm:t>
        <a:bodyPr/>
        <a:lstStyle/>
        <a:p>
          <a:endParaRPr lang="en-GB"/>
        </a:p>
      </dgm:t>
    </dgm:pt>
    <dgm:pt modelId="{0D442218-4C94-4E1C-8A50-3072BACF5364}" type="sibTrans" cxnId="{34FD7B09-4382-4F1B-A333-29D451ECD699}">
      <dgm:prSet/>
      <dgm:spPr/>
      <dgm:t>
        <a:bodyPr/>
        <a:lstStyle/>
        <a:p>
          <a:endParaRPr lang="en-GB"/>
        </a:p>
      </dgm:t>
    </dgm:pt>
    <dgm:pt modelId="{5441B60B-E544-41AD-B56F-1475B0565DD0}">
      <dgm:prSet phldrT="[Text]" custT="1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en-GB" sz="2200" dirty="0" smtClean="0"/>
            <a:t>2) New cyber-physical system</a:t>
          </a:r>
          <a:endParaRPr lang="en-GB" sz="2200" dirty="0"/>
        </a:p>
      </dgm:t>
    </dgm:pt>
    <dgm:pt modelId="{09AF5EFC-FD86-40B9-B19B-64F2AA49BEE9}" type="parTrans" cxnId="{F26F6D1A-E8A0-41B9-BD4D-83ACCCA964E1}">
      <dgm:prSet/>
      <dgm:spPr/>
      <dgm:t>
        <a:bodyPr/>
        <a:lstStyle/>
        <a:p>
          <a:endParaRPr lang="en-GB"/>
        </a:p>
      </dgm:t>
    </dgm:pt>
    <dgm:pt modelId="{FF64F929-6EC1-479C-A18A-D46DDBFAF7C7}" type="sibTrans" cxnId="{F26F6D1A-E8A0-41B9-BD4D-83ACCCA964E1}">
      <dgm:prSet/>
      <dgm:spPr/>
      <dgm:t>
        <a:bodyPr/>
        <a:lstStyle/>
        <a:p>
          <a:endParaRPr lang="en-GB"/>
        </a:p>
      </dgm:t>
    </dgm:pt>
    <dgm:pt modelId="{D40E0CA1-8FEE-427A-8E17-006C7A12F476}">
      <dgm:prSet phldrT="[Text]" custT="1"/>
      <dgm:spPr/>
      <dgm:t>
        <a:bodyPr/>
        <a:lstStyle/>
        <a:p>
          <a:r>
            <a:rPr lang="en-GB" sz="2200" dirty="0" smtClean="0"/>
            <a:t>2) New organisation of production </a:t>
          </a:r>
          <a:r>
            <a:rPr lang="en-GB" sz="2200" b="1" dirty="0" smtClean="0"/>
            <a:t>inside</a:t>
          </a:r>
          <a:r>
            <a:rPr lang="en-GB" sz="2200" dirty="0" smtClean="0"/>
            <a:t> factory – smart factory</a:t>
          </a:r>
          <a:endParaRPr lang="en-GB" sz="2200" dirty="0"/>
        </a:p>
      </dgm:t>
    </dgm:pt>
    <dgm:pt modelId="{0FE276E6-77BC-4559-BAFE-B719C305F070}" type="parTrans" cxnId="{924A9A52-A2E7-431B-AC7A-29EAC784D5EA}">
      <dgm:prSet/>
      <dgm:spPr/>
      <dgm:t>
        <a:bodyPr/>
        <a:lstStyle/>
        <a:p>
          <a:endParaRPr lang="en-GB"/>
        </a:p>
      </dgm:t>
    </dgm:pt>
    <dgm:pt modelId="{F0E9249E-38DF-452C-BF95-C8103C428DCA}" type="sibTrans" cxnId="{924A9A52-A2E7-431B-AC7A-29EAC784D5EA}">
      <dgm:prSet/>
      <dgm:spPr/>
      <dgm:t>
        <a:bodyPr/>
        <a:lstStyle/>
        <a:p>
          <a:endParaRPr lang="en-GB"/>
        </a:p>
      </dgm:t>
    </dgm:pt>
    <dgm:pt modelId="{7333AA5B-2D25-4CEF-8DE9-560A628A9183}">
      <dgm:prSet custT="1"/>
      <dgm:spPr/>
      <dgm:t>
        <a:bodyPr/>
        <a:lstStyle/>
        <a:p>
          <a:r>
            <a:rPr lang="en-GB" sz="2200" dirty="0" smtClean="0"/>
            <a:t>3) Makers, innovators</a:t>
          </a:r>
          <a:endParaRPr lang="en-GB" sz="2200" dirty="0"/>
        </a:p>
      </dgm:t>
    </dgm:pt>
    <dgm:pt modelId="{97E27A97-7345-4A14-827D-16C6012F377D}" type="parTrans" cxnId="{05C86045-EDCB-4E09-AC80-76AA9191FA82}">
      <dgm:prSet/>
      <dgm:spPr/>
      <dgm:t>
        <a:bodyPr/>
        <a:lstStyle/>
        <a:p>
          <a:endParaRPr lang="en-GB"/>
        </a:p>
      </dgm:t>
    </dgm:pt>
    <dgm:pt modelId="{BAB2BEEC-01F5-4D17-8DD8-66CD3E67FED2}" type="sibTrans" cxnId="{05C86045-EDCB-4E09-AC80-76AA9191FA82}">
      <dgm:prSet/>
      <dgm:spPr/>
      <dgm:t>
        <a:bodyPr/>
        <a:lstStyle/>
        <a:p>
          <a:endParaRPr lang="en-GB"/>
        </a:p>
      </dgm:t>
    </dgm:pt>
    <dgm:pt modelId="{169EE3B5-BA19-49D9-AD71-FE3F4F1AB4CF}" type="pres">
      <dgm:prSet presAssocID="{D3BE8E52-E642-4CB8-81F2-DBDF694D44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E03307-E2B3-4A7B-8E79-95CFD6079817}" type="pres">
      <dgm:prSet presAssocID="{D3BE8E52-E642-4CB8-81F2-DBDF694D443F}" presName="radial" presStyleCnt="0">
        <dgm:presLayoutVars>
          <dgm:animLvl val="ctr"/>
        </dgm:presLayoutVars>
      </dgm:prSet>
      <dgm:spPr/>
    </dgm:pt>
    <dgm:pt modelId="{D6C8E1EB-E3AD-49B9-8297-C2EB054087B0}" type="pres">
      <dgm:prSet presAssocID="{4615D146-9EA7-415C-9375-063DB93C5809}" presName="centerShape" presStyleLbl="vennNode1" presStyleIdx="0" presStyleCnt="7" custScaleX="141080" custScaleY="99652" custLinFactNeighborX="-4080" custLinFactNeighborY="-2040"/>
      <dgm:spPr/>
      <dgm:t>
        <a:bodyPr/>
        <a:lstStyle/>
        <a:p>
          <a:endParaRPr lang="en-GB"/>
        </a:p>
      </dgm:t>
    </dgm:pt>
    <dgm:pt modelId="{94D5CD8D-AA22-4F4A-A982-254CA77FE759}" type="pres">
      <dgm:prSet presAssocID="{DF5E9B70-B63D-4487-B88B-CA2818B3BF0B}" presName="node" presStyleLbl="vennNode1" presStyleIdx="1" presStyleCnt="7" custScaleX="238378" custScaleY="76467" custRadScaleRad="106263" custRadScaleInc="3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BB7071-4243-411C-8B97-6D91B1CD8116}" type="pres">
      <dgm:prSet presAssocID="{D40E0CA1-8FEE-427A-8E17-006C7A12F476}" presName="node" presStyleLbl="vennNode1" presStyleIdx="2" presStyleCnt="7" custScaleX="233306" custScaleY="165538" custRadScaleRad="167950" custRadScaleInc="188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4CC91A-987B-43C6-BA5B-5E981D5C6599}" type="pres">
      <dgm:prSet presAssocID="{FD60AEC6-C753-48DC-8058-6F3C3F6C7E15}" presName="node" presStyleLbl="vennNode1" presStyleIdx="3" presStyleCnt="7" custScaleX="130127" custScaleY="105899" custRadScaleRad="144737" custRadScaleInc="2164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758E43-188A-4AEF-82E1-24E8EF5E09F4}" type="pres">
      <dgm:prSet presAssocID="{7333AA5B-2D25-4CEF-8DE9-560A628A9183}" presName="node" presStyleLbl="vennNode1" presStyleIdx="4" presStyleCnt="7" custScaleX="153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F3133F-6C2B-4F75-B319-02EF580C9843}" type="pres">
      <dgm:prSet presAssocID="{157DE937-9F40-4DBF-8966-F808C162A37A}" presName="node" presStyleLbl="vennNode1" presStyleIdx="5" presStyleCnt="7" custScaleX="169570" custRadScaleRad="163823" custRadScaleInc="848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3DEF85-B8BE-4A9D-9B9D-A16D5DEE139F}" type="pres">
      <dgm:prSet presAssocID="{5441B60B-E544-41AD-B56F-1475B0565DD0}" presName="node" presStyleLbl="vennNode1" presStyleIdx="6" presStyleCnt="7" custScaleX="189169" custScaleY="100001" custRadScaleRad="158549" custRadScaleInc="2807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7FB04E-EC84-4D49-975B-1544D446722A}" type="presOf" srcId="{4615D146-9EA7-415C-9375-063DB93C5809}" destId="{D6C8E1EB-E3AD-49B9-8297-C2EB054087B0}" srcOrd="0" destOrd="0" presId="urn:microsoft.com/office/officeart/2005/8/layout/radial3"/>
    <dgm:cxn modelId="{8DD6A0F6-E8C2-47F4-9670-DB651E31508B}" type="presOf" srcId="{157DE937-9F40-4DBF-8966-F808C162A37A}" destId="{90F3133F-6C2B-4F75-B319-02EF580C9843}" srcOrd="0" destOrd="0" presId="urn:microsoft.com/office/officeart/2005/8/layout/radial3"/>
    <dgm:cxn modelId="{89BAF459-342D-4DE6-9037-73B1CD60587B}" srcId="{4615D146-9EA7-415C-9375-063DB93C5809}" destId="{FD60AEC6-C753-48DC-8058-6F3C3F6C7E15}" srcOrd="2" destOrd="0" parTransId="{F3CAE6C1-5575-4289-8FC8-05EF9264C8FD}" sibTransId="{24A9AE77-54E6-407F-9F5D-0FF094477A82}"/>
    <dgm:cxn modelId="{03B2D913-556C-47D8-BF0E-181C258DF5F5}" srcId="{4615D146-9EA7-415C-9375-063DB93C5809}" destId="{DF5E9B70-B63D-4487-B88B-CA2818B3BF0B}" srcOrd="0" destOrd="0" parTransId="{C1E74181-D26A-4C0A-995F-3A2AF7E8493E}" sibTransId="{D2C486EF-E3CA-412F-80E5-A66D3BD189E4}"/>
    <dgm:cxn modelId="{924A9A52-A2E7-431B-AC7A-29EAC784D5EA}" srcId="{4615D146-9EA7-415C-9375-063DB93C5809}" destId="{D40E0CA1-8FEE-427A-8E17-006C7A12F476}" srcOrd="1" destOrd="0" parTransId="{0FE276E6-77BC-4559-BAFE-B719C305F070}" sibTransId="{F0E9249E-38DF-452C-BF95-C8103C428DCA}"/>
    <dgm:cxn modelId="{43501D1F-0D09-462A-87C6-73E9B0B299C6}" type="presOf" srcId="{FD60AEC6-C753-48DC-8058-6F3C3F6C7E15}" destId="{804CC91A-987B-43C6-BA5B-5E981D5C6599}" srcOrd="0" destOrd="0" presId="urn:microsoft.com/office/officeart/2005/8/layout/radial3"/>
    <dgm:cxn modelId="{EB328F22-9917-4422-9173-97B8637740FC}" type="presOf" srcId="{7333AA5B-2D25-4CEF-8DE9-560A628A9183}" destId="{70758E43-188A-4AEF-82E1-24E8EF5E09F4}" srcOrd="0" destOrd="0" presId="urn:microsoft.com/office/officeart/2005/8/layout/radial3"/>
    <dgm:cxn modelId="{0E29CC00-D0AF-4AD3-A326-3CFAD33CBA28}" type="presOf" srcId="{D3BE8E52-E642-4CB8-81F2-DBDF694D443F}" destId="{169EE3B5-BA19-49D9-AD71-FE3F4F1AB4CF}" srcOrd="0" destOrd="0" presId="urn:microsoft.com/office/officeart/2005/8/layout/radial3"/>
    <dgm:cxn modelId="{A9066E1F-45A3-442A-8629-114279462F71}" type="presOf" srcId="{DF5E9B70-B63D-4487-B88B-CA2818B3BF0B}" destId="{94D5CD8D-AA22-4F4A-A982-254CA77FE759}" srcOrd="0" destOrd="0" presId="urn:microsoft.com/office/officeart/2005/8/layout/radial3"/>
    <dgm:cxn modelId="{34FD7B09-4382-4F1B-A333-29D451ECD699}" srcId="{4615D146-9EA7-415C-9375-063DB93C5809}" destId="{157DE937-9F40-4DBF-8966-F808C162A37A}" srcOrd="4" destOrd="0" parTransId="{3C30FDEF-2694-4C4B-91B8-5CAD30179944}" sibTransId="{0D442218-4C94-4E1C-8A50-3072BACF5364}"/>
    <dgm:cxn modelId="{B1160FE6-65A4-40E3-B603-7D277599DE77}" srcId="{D3BE8E52-E642-4CB8-81F2-DBDF694D443F}" destId="{4615D146-9EA7-415C-9375-063DB93C5809}" srcOrd="0" destOrd="0" parTransId="{EC9FE2FA-6594-4158-9E9E-BA0257E798EF}" sibTransId="{663ED825-F6DE-4146-B3F8-BB8EACBC148B}"/>
    <dgm:cxn modelId="{35E23D61-BE0E-40EB-BE09-CF3F734E27DB}" type="presOf" srcId="{5441B60B-E544-41AD-B56F-1475B0565DD0}" destId="{113DEF85-B8BE-4A9D-9B9D-A16D5DEE139F}" srcOrd="0" destOrd="0" presId="urn:microsoft.com/office/officeart/2005/8/layout/radial3"/>
    <dgm:cxn modelId="{05C86045-EDCB-4E09-AC80-76AA9191FA82}" srcId="{4615D146-9EA7-415C-9375-063DB93C5809}" destId="{7333AA5B-2D25-4CEF-8DE9-560A628A9183}" srcOrd="3" destOrd="0" parTransId="{97E27A97-7345-4A14-827D-16C6012F377D}" sibTransId="{BAB2BEEC-01F5-4D17-8DD8-66CD3E67FED2}"/>
    <dgm:cxn modelId="{6396D08F-660C-493A-A61C-7ED9697650E0}" type="presOf" srcId="{D40E0CA1-8FEE-427A-8E17-006C7A12F476}" destId="{F6BB7071-4243-411C-8B97-6D91B1CD8116}" srcOrd="0" destOrd="0" presId="urn:microsoft.com/office/officeart/2005/8/layout/radial3"/>
    <dgm:cxn modelId="{F26F6D1A-E8A0-41B9-BD4D-83ACCCA964E1}" srcId="{4615D146-9EA7-415C-9375-063DB93C5809}" destId="{5441B60B-E544-41AD-B56F-1475B0565DD0}" srcOrd="5" destOrd="0" parTransId="{09AF5EFC-FD86-40B9-B19B-64F2AA49BEE9}" sibTransId="{FF64F929-6EC1-479C-A18A-D46DDBFAF7C7}"/>
    <dgm:cxn modelId="{6E1F68AF-CFEE-484F-A01A-E2A0B088EDA3}" type="presParOf" srcId="{169EE3B5-BA19-49D9-AD71-FE3F4F1AB4CF}" destId="{56E03307-E2B3-4A7B-8E79-95CFD6079817}" srcOrd="0" destOrd="0" presId="urn:microsoft.com/office/officeart/2005/8/layout/radial3"/>
    <dgm:cxn modelId="{637EAB13-3DE8-4F38-A52F-3CBE13378A88}" type="presParOf" srcId="{56E03307-E2B3-4A7B-8E79-95CFD6079817}" destId="{D6C8E1EB-E3AD-49B9-8297-C2EB054087B0}" srcOrd="0" destOrd="0" presId="urn:microsoft.com/office/officeart/2005/8/layout/radial3"/>
    <dgm:cxn modelId="{1BA92855-D31D-46E0-A6B3-929DD50FAF35}" type="presParOf" srcId="{56E03307-E2B3-4A7B-8E79-95CFD6079817}" destId="{94D5CD8D-AA22-4F4A-A982-254CA77FE759}" srcOrd="1" destOrd="0" presId="urn:microsoft.com/office/officeart/2005/8/layout/radial3"/>
    <dgm:cxn modelId="{B2C4E5C2-CF7E-4246-9980-213978660FC2}" type="presParOf" srcId="{56E03307-E2B3-4A7B-8E79-95CFD6079817}" destId="{F6BB7071-4243-411C-8B97-6D91B1CD8116}" srcOrd="2" destOrd="0" presId="urn:microsoft.com/office/officeart/2005/8/layout/radial3"/>
    <dgm:cxn modelId="{E711EF91-A14A-4217-AA80-86D9BF5C4081}" type="presParOf" srcId="{56E03307-E2B3-4A7B-8E79-95CFD6079817}" destId="{804CC91A-987B-43C6-BA5B-5E981D5C6599}" srcOrd="3" destOrd="0" presId="urn:microsoft.com/office/officeart/2005/8/layout/radial3"/>
    <dgm:cxn modelId="{F5DA871D-0860-42BF-8E4D-18845D6B3485}" type="presParOf" srcId="{56E03307-E2B3-4A7B-8E79-95CFD6079817}" destId="{70758E43-188A-4AEF-82E1-24E8EF5E09F4}" srcOrd="4" destOrd="0" presId="urn:microsoft.com/office/officeart/2005/8/layout/radial3"/>
    <dgm:cxn modelId="{BD0261E2-FF7A-44AF-A3C0-E7D4FD88513B}" type="presParOf" srcId="{56E03307-E2B3-4A7B-8E79-95CFD6079817}" destId="{90F3133F-6C2B-4F75-B319-02EF580C9843}" srcOrd="5" destOrd="0" presId="urn:microsoft.com/office/officeart/2005/8/layout/radial3"/>
    <dgm:cxn modelId="{3260BF23-4ABA-4FB6-B5F8-C5DBD6053C35}" type="presParOf" srcId="{56E03307-E2B3-4A7B-8E79-95CFD6079817}" destId="{113DEF85-B8BE-4A9D-9B9D-A16D5DEE139F}" srcOrd="6" destOrd="0" presId="urn:microsoft.com/office/officeart/2005/8/layout/radial3"/>
  </dgm:cxnLst>
  <dgm:bg>
    <a:solidFill>
      <a:srgbClr val="ECF9D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B137F-FBF9-41B6-9E19-60F662E60E5E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FBA004E-EDF3-4F7A-AA2A-F5760B99EDF0}">
      <dgm:prSet phldrT="[Text]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/>
            <a:t>I4.0</a:t>
          </a:r>
          <a:endParaRPr lang="en-GB" dirty="0"/>
        </a:p>
      </dgm:t>
    </dgm:pt>
    <dgm:pt modelId="{015E6214-E944-412F-A7FF-6CC310CFE2E5}" type="parTrans" cxnId="{D1D3C539-19EA-4E2F-B059-9C1D1A5ECE8D}">
      <dgm:prSet/>
      <dgm:spPr/>
      <dgm:t>
        <a:bodyPr/>
        <a:lstStyle/>
        <a:p>
          <a:endParaRPr lang="en-GB"/>
        </a:p>
      </dgm:t>
    </dgm:pt>
    <dgm:pt modelId="{D9E04545-54D6-4864-BEE4-1004F955D746}" type="sibTrans" cxnId="{D1D3C539-19EA-4E2F-B059-9C1D1A5ECE8D}">
      <dgm:prSet/>
      <dgm:spPr/>
      <dgm:t>
        <a:bodyPr/>
        <a:lstStyle/>
        <a:p>
          <a:endParaRPr lang="en-GB"/>
        </a:p>
      </dgm:t>
    </dgm:pt>
    <dgm:pt modelId="{BD2D9FC0-0347-4002-A071-420CA3B1E2C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800" dirty="0" smtClean="0"/>
            <a:t>New markets</a:t>
          </a:r>
          <a:endParaRPr lang="en-GB" sz="2800" dirty="0"/>
        </a:p>
      </dgm:t>
    </dgm:pt>
    <dgm:pt modelId="{8AF36D03-0A95-4D06-8F69-CF6E585DB997}" type="parTrans" cxnId="{AB9D661F-8DE5-4204-9D3A-B447FCEEAB59}">
      <dgm:prSet/>
      <dgm:spPr/>
      <dgm:t>
        <a:bodyPr/>
        <a:lstStyle/>
        <a:p>
          <a:endParaRPr lang="en-GB"/>
        </a:p>
      </dgm:t>
    </dgm:pt>
    <dgm:pt modelId="{B5E67E21-BF1E-4F48-8704-BFE4130402FC}" type="sibTrans" cxnId="{AB9D661F-8DE5-4204-9D3A-B447FCEEAB59}">
      <dgm:prSet/>
      <dgm:spPr/>
      <dgm:t>
        <a:bodyPr/>
        <a:lstStyle/>
        <a:p>
          <a:endParaRPr lang="en-GB"/>
        </a:p>
      </dgm:t>
    </dgm:pt>
    <dgm:pt modelId="{980530B7-F593-4311-81C2-861806BAF34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 smtClean="0"/>
            <a:t>Personalised flexible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 smtClean="0"/>
            <a:t>Artisan customisation</a:t>
          </a:r>
          <a:endParaRPr lang="en-GB" sz="1800" dirty="0"/>
        </a:p>
      </dgm:t>
    </dgm:pt>
    <dgm:pt modelId="{3FF2D893-456F-4FEF-A19E-1CEADDE4D5A4}" type="parTrans" cxnId="{9DBF6AA9-507B-4BFE-A11D-1BBF074D7D22}">
      <dgm:prSet/>
      <dgm:spPr/>
      <dgm:t>
        <a:bodyPr/>
        <a:lstStyle/>
        <a:p>
          <a:endParaRPr lang="en-GB"/>
        </a:p>
      </dgm:t>
    </dgm:pt>
    <dgm:pt modelId="{4C4568EA-903F-474F-819E-D356C470D870}" type="sibTrans" cxnId="{9DBF6AA9-507B-4BFE-A11D-1BBF074D7D22}">
      <dgm:prSet/>
      <dgm:spPr/>
      <dgm:t>
        <a:bodyPr/>
        <a:lstStyle/>
        <a:p>
          <a:endParaRPr lang="en-GB"/>
        </a:p>
      </dgm:t>
    </dgm:pt>
    <dgm:pt modelId="{C62427A8-CB63-4F58-A2E1-6507AAD68B7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800" dirty="0" smtClean="0"/>
            <a:t>New business models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800" dirty="0" smtClean="0">
              <a:sym typeface="Wingdings" panose="05000000000000000000" pitchFamily="2" charset="2"/>
            </a:rPr>
            <a:t>(</a:t>
          </a:r>
          <a:r>
            <a:rPr lang="en-GB" sz="1600" dirty="0" smtClean="0">
              <a:sym typeface="Wingdings" panose="05000000000000000000" pitchFamily="2" charset="2"/>
            </a:rPr>
            <a:t>gig economy &amp; </a:t>
          </a:r>
          <a:r>
            <a:rPr lang="en-GB" sz="1600" dirty="0" err="1" smtClean="0"/>
            <a:t>Servinomics</a:t>
          </a:r>
          <a:r>
            <a:rPr lang="en-GB" sz="1600" dirty="0" smtClean="0"/>
            <a:t>)</a:t>
          </a:r>
          <a:endParaRPr lang="en-GB" sz="1600" dirty="0"/>
        </a:p>
      </dgm:t>
    </dgm:pt>
    <dgm:pt modelId="{5E71AC1D-B1C8-403E-8889-B98EEEC5BFFF}" type="parTrans" cxnId="{3AEDF25D-7B60-444A-9E45-DEEDB0E23D53}">
      <dgm:prSet/>
      <dgm:spPr/>
      <dgm:t>
        <a:bodyPr/>
        <a:lstStyle/>
        <a:p>
          <a:endParaRPr lang="en-GB"/>
        </a:p>
      </dgm:t>
    </dgm:pt>
    <dgm:pt modelId="{3A2725A9-F7B9-4B32-86BC-C404CEA010CD}" type="sibTrans" cxnId="{3AEDF25D-7B60-444A-9E45-DEEDB0E23D53}">
      <dgm:prSet/>
      <dgm:spPr/>
      <dgm:t>
        <a:bodyPr/>
        <a:lstStyle/>
        <a:p>
          <a:endParaRPr lang="en-GB"/>
        </a:p>
      </dgm:t>
    </dgm:pt>
    <dgm:pt modelId="{301567DE-8CAE-41A8-9C5E-37E7968065E3}">
      <dgm:prSet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800" dirty="0" smtClean="0"/>
            <a:t>Sustainability core</a:t>
          </a:r>
          <a:endParaRPr lang="en-GB" sz="2800" dirty="0"/>
        </a:p>
      </dgm:t>
    </dgm:pt>
    <dgm:pt modelId="{78194752-4777-4F60-9F74-7E27B621A3F0}" type="parTrans" cxnId="{8D18B928-2489-4504-A47B-E43CD1E6D950}">
      <dgm:prSet/>
      <dgm:spPr/>
      <dgm:t>
        <a:bodyPr/>
        <a:lstStyle/>
        <a:p>
          <a:endParaRPr lang="en-GB"/>
        </a:p>
      </dgm:t>
    </dgm:pt>
    <dgm:pt modelId="{5C3A1C07-69E1-4962-9567-6F0565B1ED1D}" type="sibTrans" cxnId="{8D18B928-2489-4504-A47B-E43CD1E6D950}">
      <dgm:prSet/>
      <dgm:spPr/>
      <dgm:t>
        <a:bodyPr/>
        <a:lstStyle/>
        <a:p>
          <a:endParaRPr lang="en-GB"/>
        </a:p>
      </dgm:t>
    </dgm:pt>
    <dgm:pt modelId="{87B6C146-0458-4E60-95A3-66D56587FB9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800" dirty="0" smtClean="0">
              <a:sym typeface="Wingdings" panose="05000000000000000000" pitchFamily="2" charset="2"/>
            </a:rPr>
            <a:t>New production spaces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800" dirty="0" smtClean="0">
              <a:sym typeface="Wingdings" panose="05000000000000000000" pitchFamily="2" charset="2"/>
            </a:rPr>
            <a:t> </a:t>
          </a:r>
          <a:r>
            <a:rPr lang="en-GB" sz="1800" dirty="0" smtClean="0">
              <a:sym typeface="Wingdings" panose="05000000000000000000" pitchFamily="2" charset="2"/>
            </a:rPr>
            <a:t>(Connected factory)</a:t>
          </a:r>
          <a:endParaRPr lang="en-GB" sz="1800" dirty="0"/>
        </a:p>
      </dgm:t>
    </dgm:pt>
    <dgm:pt modelId="{373DE5E1-5A5C-43D7-8E2D-CD3A78EBFD22}" type="parTrans" cxnId="{D22A3F09-9674-4649-B53B-1DE0A1DAB703}">
      <dgm:prSet/>
      <dgm:spPr/>
      <dgm:t>
        <a:bodyPr/>
        <a:lstStyle/>
        <a:p>
          <a:endParaRPr lang="en-GB"/>
        </a:p>
      </dgm:t>
    </dgm:pt>
    <dgm:pt modelId="{8F710558-F1BB-4016-BBBB-F90A51663026}" type="sibTrans" cxnId="{D22A3F09-9674-4649-B53B-1DE0A1DAB703}">
      <dgm:prSet/>
      <dgm:spPr/>
      <dgm:t>
        <a:bodyPr/>
        <a:lstStyle/>
        <a:p>
          <a:endParaRPr lang="en-GB"/>
        </a:p>
      </dgm:t>
    </dgm:pt>
    <dgm:pt modelId="{05EBAF12-2E43-4742-BC71-A97F8D17582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800" dirty="0" smtClean="0"/>
            <a:t>New technologies </a:t>
          </a:r>
          <a:endParaRPr lang="en-GB" sz="2800" dirty="0"/>
        </a:p>
      </dgm:t>
    </dgm:pt>
    <dgm:pt modelId="{E3205C52-2385-4687-8AF3-20C1599AD846}" type="parTrans" cxnId="{BC445A8A-70AA-4666-A0AA-11DA7A43105C}">
      <dgm:prSet/>
      <dgm:spPr/>
      <dgm:t>
        <a:bodyPr/>
        <a:lstStyle/>
        <a:p>
          <a:endParaRPr lang="en-GB"/>
        </a:p>
      </dgm:t>
    </dgm:pt>
    <dgm:pt modelId="{B0313654-C849-4AE3-9E5C-2167B764147A}" type="sibTrans" cxnId="{BC445A8A-70AA-4666-A0AA-11DA7A43105C}">
      <dgm:prSet/>
      <dgm:spPr/>
      <dgm:t>
        <a:bodyPr/>
        <a:lstStyle/>
        <a:p>
          <a:endParaRPr lang="en-GB"/>
        </a:p>
      </dgm:t>
    </dgm:pt>
    <dgm:pt modelId="{74177991-AB4A-4F14-AB8F-93A74A6C346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800" dirty="0" smtClean="0"/>
            <a:t>Local supply chains</a:t>
          </a:r>
          <a:endParaRPr lang="en-GB" sz="2800" dirty="0"/>
        </a:p>
      </dgm:t>
    </dgm:pt>
    <dgm:pt modelId="{32C4DC3E-4153-410F-9492-D775B7B3B42C}" type="parTrans" cxnId="{FCCF6CD4-6B4F-420C-9FFA-21B6E34D3B4C}">
      <dgm:prSet/>
      <dgm:spPr/>
      <dgm:t>
        <a:bodyPr/>
        <a:lstStyle/>
        <a:p>
          <a:endParaRPr lang="en-GB"/>
        </a:p>
      </dgm:t>
    </dgm:pt>
    <dgm:pt modelId="{5D930FE8-0C1E-4525-80D7-0DF5C2FDC1DD}" type="sibTrans" cxnId="{FCCF6CD4-6B4F-420C-9FFA-21B6E34D3B4C}">
      <dgm:prSet/>
      <dgm:spPr/>
      <dgm:t>
        <a:bodyPr/>
        <a:lstStyle/>
        <a:p>
          <a:endParaRPr lang="en-GB"/>
        </a:p>
      </dgm:t>
    </dgm:pt>
    <dgm:pt modelId="{7883972F-8452-4A07-977E-FC47C47D160B}" type="pres">
      <dgm:prSet presAssocID="{00DB137F-FBF9-41B6-9E19-60F662E60E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E7BFF99-EFA7-4712-AFB7-1CB8DA1F1D27}" type="pres">
      <dgm:prSet presAssocID="{CFBA004E-EDF3-4F7A-AA2A-F5760B99EDF0}" presName="singleCycle" presStyleCnt="0"/>
      <dgm:spPr/>
      <dgm:t>
        <a:bodyPr/>
        <a:lstStyle/>
        <a:p>
          <a:endParaRPr lang="en-GB"/>
        </a:p>
      </dgm:t>
    </dgm:pt>
    <dgm:pt modelId="{19FFCE16-6CBF-49C5-8905-BDBD5D99BCEE}" type="pres">
      <dgm:prSet presAssocID="{CFBA004E-EDF3-4F7A-AA2A-F5760B99EDF0}" presName="singleCenter" presStyleLbl="node1" presStyleIdx="0" presStyleCnt="8" custScaleX="116927" custScaleY="114381" custLinFactNeighborX="-9509" custLinFactNeighborY="-923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EB18CC91-4C41-4D44-8D65-BB4C66219472}" type="pres">
      <dgm:prSet presAssocID="{8AF36D03-0A95-4D06-8F69-CF6E585DB997}" presName="Name56" presStyleLbl="parChTrans1D2" presStyleIdx="0" presStyleCnt="7"/>
      <dgm:spPr/>
      <dgm:t>
        <a:bodyPr/>
        <a:lstStyle/>
        <a:p>
          <a:endParaRPr lang="en-GB"/>
        </a:p>
      </dgm:t>
    </dgm:pt>
    <dgm:pt modelId="{5A258184-D487-4214-B485-CE233DDAA694}" type="pres">
      <dgm:prSet presAssocID="{BD2D9FC0-0347-4002-A071-420CA3B1E2C9}" presName="text0" presStyleLbl="node1" presStyleIdx="1" presStyleCnt="8" custScaleX="231820" custScaleY="113769" custRadScaleRad="100486" custRadScaleInc="-733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84EC65-3899-4A9D-891D-FFB4C01EE6DF}" type="pres">
      <dgm:prSet presAssocID="{3FF2D893-456F-4FEF-A19E-1CEADDE4D5A4}" presName="Name56" presStyleLbl="parChTrans1D2" presStyleIdx="1" presStyleCnt="7"/>
      <dgm:spPr/>
      <dgm:t>
        <a:bodyPr/>
        <a:lstStyle/>
        <a:p>
          <a:endParaRPr lang="en-GB"/>
        </a:p>
      </dgm:t>
    </dgm:pt>
    <dgm:pt modelId="{016E1CBE-5EF5-4D5E-9937-324185894503}" type="pres">
      <dgm:prSet presAssocID="{980530B7-F593-4311-81C2-861806BAF34C}" presName="text0" presStyleLbl="node1" presStyleIdx="2" presStyleCnt="8" custScaleX="267208" custScaleY="127547" custRadScaleRad="160782" custRadScaleInc="128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D6371E-F9ED-4EE9-B3BA-3ECFEBBCADD7}" type="pres">
      <dgm:prSet presAssocID="{5E71AC1D-B1C8-403E-8889-B98EEEC5BFFF}" presName="Name56" presStyleLbl="parChTrans1D2" presStyleIdx="2" presStyleCnt="7"/>
      <dgm:spPr/>
      <dgm:t>
        <a:bodyPr/>
        <a:lstStyle/>
        <a:p>
          <a:endParaRPr lang="en-GB"/>
        </a:p>
      </dgm:t>
    </dgm:pt>
    <dgm:pt modelId="{F5978F85-2AD4-4426-BCD8-A862BBC7FD06}" type="pres">
      <dgm:prSet presAssocID="{C62427A8-CB63-4F58-A2E1-6507AAD68B79}" presName="text0" presStyleLbl="node1" presStyleIdx="3" presStyleCnt="8" custScaleX="298066" custScaleY="172461" custRadScaleRad="153007" custRadScaleInc="-545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2A399E-BE47-4DC6-84F6-4CD5FD2254B4}" type="pres">
      <dgm:prSet presAssocID="{32C4DC3E-4153-410F-9492-D775B7B3B42C}" presName="Name56" presStyleLbl="parChTrans1D2" presStyleIdx="3" presStyleCnt="7"/>
      <dgm:spPr/>
      <dgm:t>
        <a:bodyPr/>
        <a:lstStyle/>
        <a:p>
          <a:endParaRPr lang="en-GB"/>
        </a:p>
      </dgm:t>
    </dgm:pt>
    <dgm:pt modelId="{D0A1B65A-13F1-421C-BEDC-DAC10D6AA4B9}" type="pres">
      <dgm:prSet presAssocID="{74177991-AB4A-4F14-AB8F-93A74A6C3461}" presName="text0" presStyleLbl="node1" presStyleIdx="4" presStyleCnt="8" custScaleX="239289" custScaleY="137321" custRadScaleRad="88254" custRadScaleInc="70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64E241-9247-4DB7-99FC-DD0A16B6825A}" type="pres">
      <dgm:prSet presAssocID="{78194752-4777-4F60-9F74-7E27B621A3F0}" presName="Name56" presStyleLbl="parChTrans1D2" presStyleIdx="4" presStyleCnt="7"/>
      <dgm:spPr/>
      <dgm:t>
        <a:bodyPr/>
        <a:lstStyle/>
        <a:p>
          <a:endParaRPr lang="en-GB"/>
        </a:p>
      </dgm:t>
    </dgm:pt>
    <dgm:pt modelId="{393BF061-61C2-4240-964C-A49D0DC96EF3}" type="pres">
      <dgm:prSet presAssocID="{301567DE-8CAE-41A8-9C5E-37E7968065E3}" presName="text0" presStyleLbl="node1" presStyleIdx="5" presStyleCnt="8" custScaleX="287268" custScaleY="115038" custRadScaleRad="175285" custRadScaleInc="-3407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6B650F-2584-4765-8C4C-843836557BAE}" type="pres">
      <dgm:prSet presAssocID="{373DE5E1-5A5C-43D7-8E2D-CD3A78EBFD22}" presName="Name56" presStyleLbl="parChTrans1D2" presStyleIdx="5" presStyleCnt="7"/>
      <dgm:spPr/>
      <dgm:t>
        <a:bodyPr/>
        <a:lstStyle/>
        <a:p>
          <a:endParaRPr lang="en-GB"/>
        </a:p>
      </dgm:t>
    </dgm:pt>
    <dgm:pt modelId="{380D6A41-62C5-4431-8838-7240B4C66726}" type="pres">
      <dgm:prSet presAssocID="{87B6C146-0458-4E60-95A3-66D56587FB9D}" presName="text0" presStyleLbl="node1" presStyleIdx="6" presStyleCnt="8" custScaleX="255900" custScaleY="225036" custRadScaleRad="163674" custRadScaleInc="-233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3D2C66-CE84-48E8-A987-427A992AD8BC}" type="pres">
      <dgm:prSet presAssocID="{E3205C52-2385-4687-8AF3-20C1599AD846}" presName="Name56" presStyleLbl="parChTrans1D2" presStyleIdx="6" presStyleCnt="7"/>
      <dgm:spPr/>
      <dgm:t>
        <a:bodyPr/>
        <a:lstStyle/>
        <a:p>
          <a:endParaRPr lang="en-GB"/>
        </a:p>
      </dgm:t>
    </dgm:pt>
    <dgm:pt modelId="{74A8CB3F-D7C4-45D3-A064-020CF35C8F43}" type="pres">
      <dgm:prSet presAssocID="{05EBAF12-2E43-4742-BC71-A97F8D175829}" presName="text0" presStyleLbl="node1" presStyleIdx="7" presStyleCnt="8" custScaleX="243753" custScaleY="182066" custRadScaleRad="171803" custRadScaleInc="-72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C98A2D-8A2E-4B31-A413-4D7DE4993628}" type="presOf" srcId="{00DB137F-FBF9-41B6-9E19-60F662E60E5E}" destId="{7883972F-8452-4A07-977E-FC47C47D160B}" srcOrd="0" destOrd="0" presId="urn:microsoft.com/office/officeart/2008/layout/RadialCluster"/>
    <dgm:cxn modelId="{316A03E9-3FE6-4CC6-A7DB-D54FE5C6D4DE}" type="presOf" srcId="{3FF2D893-456F-4FEF-A19E-1CEADDE4D5A4}" destId="{4584EC65-3899-4A9D-891D-FFB4C01EE6DF}" srcOrd="0" destOrd="0" presId="urn:microsoft.com/office/officeart/2008/layout/RadialCluster"/>
    <dgm:cxn modelId="{D2ED287F-651C-4C55-B8D1-3CB6EDD21F9B}" type="presOf" srcId="{87B6C146-0458-4E60-95A3-66D56587FB9D}" destId="{380D6A41-62C5-4431-8838-7240B4C66726}" srcOrd="0" destOrd="0" presId="urn:microsoft.com/office/officeart/2008/layout/RadialCluster"/>
    <dgm:cxn modelId="{22881143-98EF-4A4D-9636-CE8E8F09A4EC}" type="presOf" srcId="{74177991-AB4A-4F14-AB8F-93A74A6C3461}" destId="{D0A1B65A-13F1-421C-BEDC-DAC10D6AA4B9}" srcOrd="0" destOrd="0" presId="urn:microsoft.com/office/officeart/2008/layout/RadialCluster"/>
    <dgm:cxn modelId="{D22A3F09-9674-4649-B53B-1DE0A1DAB703}" srcId="{CFBA004E-EDF3-4F7A-AA2A-F5760B99EDF0}" destId="{87B6C146-0458-4E60-95A3-66D56587FB9D}" srcOrd="5" destOrd="0" parTransId="{373DE5E1-5A5C-43D7-8E2D-CD3A78EBFD22}" sibTransId="{8F710558-F1BB-4016-BBBB-F90A51663026}"/>
    <dgm:cxn modelId="{3AEDF25D-7B60-444A-9E45-DEEDB0E23D53}" srcId="{CFBA004E-EDF3-4F7A-AA2A-F5760B99EDF0}" destId="{C62427A8-CB63-4F58-A2E1-6507AAD68B79}" srcOrd="2" destOrd="0" parTransId="{5E71AC1D-B1C8-403E-8889-B98EEEC5BFFF}" sibTransId="{3A2725A9-F7B9-4B32-86BC-C404CEA010CD}"/>
    <dgm:cxn modelId="{4568FD88-2D08-46FD-8C5E-B03DDEF09927}" type="presOf" srcId="{8AF36D03-0A95-4D06-8F69-CF6E585DB997}" destId="{EB18CC91-4C41-4D44-8D65-BB4C66219472}" srcOrd="0" destOrd="0" presId="urn:microsoft.com/office/officeart/2008/layout/RadialCluster"/>
    <dgm:cxn modelId="{FCCF6CD4-6B4F-420C-9FFA-21B6E34D3B4C}" srcId="{CFBA004E-EDF3-4F7A-AA2A-F5760B99EDF0}" destId="{74177991-AB4A-4F14-AB8F-93A74A6C3461}" srcOrd="3" destOrd="0" parTransId="{32C4DC3E-4153-410F-9492-D775B7B3B42C}" sibTransId="{5D930FE8-0C1E-4525-80D7-0DF5C2FDC1DD}"/>
    <dgm:cxn modelId="{5E8F2FF4-8D20-49A8-BF52-7E53DA581B43}" type="presOf" srcId="{BD2D9FC0-0347-4002-A071-420CA3B1E2C9}" destId="{5A258184-D487-4214-B485-CE233DDAA694}" srcOrd="0" destOrd="0" presId="urn:microsoft.com/office/officeart/2008/layout/RadialCluster"/>
    <dgm:cxn modelId="{48733BF8-6D2E-46BB-8AED-ED9728B9AC99}" type="presOf" srcId="{C62427A8-CB63-4F58-A2E1-6507AAD68B79}" destId="{F5978F85-2AD4-4426-BCD8-A862BBC7FD06}" srcOrd="0" destOrd="0" presId="urn:microsoft.com/office/officeart/2008/layout/RadialCluster"/>
    <dgm:cxn modelId="{F43C8A43-0CF1-44C2-9867-E31C22936ADA}" type="presOf" srcId="{5E71AC1D-B1C8-403E-8889-B98EEEC5BFFF}" destId="{EBD6371E-F9ED-4EE9-B3BA-3ECFEBBCADD7}" srcOrd="0" destOrd="0" presId="urn:microsoft.com/office/officeart/2008/layout/RadialCluster"/>
    <dgm:cxn modelId="{8D18B928-2489-4504-A47B-E43CD1E6D950}" srcId="{CFBA004E-EDF3-4F7A-AA2A-F5760B99EDF0}" destId="{301567DE-8CAE-41A8-9C5E-37E7968065E3}" srcOrd="4" destOrd="0" parTransId="{78194752-4777-4F60-9F74-7E27B621A3F0}" sibTransId="{5C3A1C07-69E1-4962-9567-6F0565B1ED1D}"/>
    <dgm:cxn modelId="{2E96911E-8E9B-4FBC-A8C2-84D4DD41C43D}" type="presOf" srcId="{E3205C52-2385-4687-8AF3-20C1599AD846}" destId="{993D2C66-CE84-48E8-A987-427A992AD8BC}" srcOrd="0" destOrd="0" presId="urn:microsoft.com/office/officeart/2008/layout/RadialCluster"/>
    <dgm:cxn modelId="{BC445A8A-70AA-4666-A0AA-11DA7A43105C}" srcId="{CFBA004E-EDF3-4F7A-AA2A-F5760B99EDF0}" destId="{05EBAF12-2E43-4742-BC71-A97F8D175829}" srcOrd="6" destOrd="0" parTransId="{E3205C52-2385-4687-8AF3-20C1599AD846}" sibTransId="{B0313654-C849-4AE3-9E5C-2167B764147A}"/>
    <dgm:cxn modelId="{D307F567-E7E8-420B-A4E0-6C82A1ED9410}" type="presOf" srcId="{78194752-4777-4F60-9F74-7E27B621A3F0}" destId="{CC64E241-9247-4DB7-99FC-DD0A16B6825A}" srcOrd="0" destOrd="0" presId="urn:microsoft.com/office/officeart/2008/layout/RadialCluster"/>
    <dgm:cxn modelId="{F50C7F79-0149-4669-9929-337FC14A6C7B}" type="presOf" srcId="{32C4DC3E-4153-410F-9492-D775B7B3B42C}" destId="{822A399E-BE47-4DC6-84F6-4CD5FD2254B4}" srcOrd="0" destOrd="0" presId="urn:microsoft.com/office/officeart/2008/layout/RadialCluster"/>
    <dgm:cxn modelId="{4CADB2F8-C5A9-4EAB-8618-9E66B1FB1D49}" type="presOf" srcId="{05EBAF12-2E43-4742-BC71-A97F8D175829}" destId="{74A8CB3F-D7C4-45D3-A064-020CF35C8F43}" srcOrd="0" destOrd="0" presId="urn:microsoft.com/office/officeart/2008/layout/RadialCluster"/>
    <dgm:cxn modelId="{9DBF6AA9-507B-4BFE-A11D-1BBF074D7D22}" srcId="{CFBA004E-EDF3-4F7A-AA2A-F5760B99EDF0}" destId="{980530B7-F593-4311-81C2-861806BAF34C}" srcOrd="1" destOrd="0" parTransId="{3FF2D893-456F-4FEF-A19E-1CEADDE4D5A4}" sibTransId="{4C4568EA-903F-474F-819E-D356C470D870}"/>
    <dgm:cxn modelId="{AB9D661F-8DE5-4204-9D3A-B447FCEEAB59}" srcId="{CFBA004E-EDF3-4F7A-AA2A-F5760B99EDF0}" destId="{BD2D9FC0-0347-4002-A071-420CA3B1E2C9}" srcOrd="0" destOrd="0" parTransId="{8AF36D03-0A95-4D06-8F69-CF6E585DB997}" sibTransId="{B5E67E21-BF1E-4F48-8704-BFE4130402FC}"/>
    <dgm:cxn modelId="{9C247C60-AA31-4F60-8F92-6DD8E070F70B}" type="presOf" srcId="{301567DE-8CAE-41A8-9C5E-37E7968065E3}" destId="{393BF061-61C2-4240-964C-A49D0DC96EF3}" srcOrd="0" destOrd="0" presId="urn:microsoft.com/office/officeart/2008/layout/RadialCluster"/>
    <dgm:cxn modelId="{AEB34E07-B5AC-4A3E-BB50-69A26DAFA041}" type="presOf" srcId="{373DE5E1-5A5C-43D7-8E2D-CD3A78EBFD22}" destId="{486B650F-2584-4765-8C4C-843836557BAE}" srcOrd="0" destOrd="0" presId="urn:microsoft.com/office/officeart/2008/layout/RadialCluster"/>
    <dgm:cxn modelId="{5164C7A7-B2F3-490B-97AD-1C45E14A4068}" type="presOf" srcId="{CFBA004E-EDF3-4F7A-AA2A-F5760B99EDF0}" destId="{19FFCE16-6CBF-49C5-8905-BDBD5D99BCEE}" srcOrd="0" destOrd="0" presId="urn:microsoft.com/office/officeart/2008/layout/RadialCluster"/>
    <dgm:cxn modelId="{D1D3C539-19EA-4E2F-B059-9C1D1A5ECE8D}" srcId="{00DB137F-FBF9-41B6-9E19-60F662E60E5E}" destId="{CFBA004E-EDF3-4F7A-AA2A-F5760B99EDF0}" srcOrd="0" destOrd="0" parTransId="{015E6214-E944-412F-A7FF-6CC310CFE2E5}" sibTransId="{D9E04545-54D6-4864-BEE4-1004F955D746}"/>
    <dgm:cxn modelId="{39C9427F-7407-4F99-A6F0-D38149625A52}" type="presOf" srcId="{980530B7-F593-4311-81C2-861806BAF34C}" destId="{016E1CBE-5EF5-4D5E-9937-324185894503}" srcOrd="0" destOrd="0" presId="urn:microsoft.com/office/officeart/2008/layout/RadialCluster"/>
    <dgm:cxn modelId="{D534A38C-9030-4F66-A4A1-27422D2C92A0}" type="presParOf" srcId="{7883972F-8452-4A07-977E-FC47C47D160B}" destId="{DE7BFF99-EFA7-4712-AFB7-1CB8DA1F1D27}" srcOrd="0" destOrd="0" presId="urn:microsoft.com/office/officeart/2008/layout/RadialCluster"/>
    <dgm:cxn modelId="{6EFC89FD-2986-49EC-AC8F-723B4254E422}" type="presParOf" srcId="{DE7BFF99-EFA7-4712-AFB7-1CB8DA1F1D27}" destId="{19FFCE16-6CBF-49C5-8905-BDBD5D99BCEE}" srcOrd="0" destOrd="0" presId="urn:microsoft.com/office/officeart/2008/layout/RadialCluster"/>
    <dgm:cxn modelId="{5981F6E2-F2F3-47B9-A5C1-9B47C1CC5263}" type="presParOf" srcId="{DE7BFF99-EFA7-4712-AFB7-1CB8DA1F1D27}" destId="{EB18CC91-4C41-4D44-8D65-BB4C66219472}" srcOrd="1" destOrd="0" presId="urn:microsoft.com/office/officeart/2008/layout/RadialCluster"/>
    <dgm:cxn modelId="{49C5C54F-958B-45B2-9984-3F966F1C99BE}" type="presParOf" srcId="{DE7BFF99-EFA7-4712-AFB7-1CB8DA1F1D27}" destId="{5A258184-D487-4214-B485-CE233DDAA694}" srcOrd="2" destOrd="0" presId="urn:microsoft.com/office/officeart/2008/layout/RadialCluster"/>
    <dgm:cxn modelId="{5C16C166-42E8-4DD0-94FE-D059B4DD9238}" type="presParOf" srcId="{DE7BFF99-EFA7-4712-AFB7-1CB8DA1F1D27}" destId="{4584EC65-3899-4A9D-891D-FFB4C01EE6DF}" srcOrd="3" destOrd="0" presId="urn:microsoft.com/office/officeart/2008/layout/RadialCluster"/>
    <dgm:cxn modelId="{6AA347B0-832E-46BC-BD55-B489B137AF94}" type="presParOf" srcId="{DE7BFF99-EFA7-4712-AFB7-1CB8DA1F1D27}" destId="{016E1CBE-5EF5-4D5E-9937-324185894503}" srcOrd="4" destOrd="0" presId="urn:microsoft.com/office/officeart/2008/layout/RadialCluster"/>
    <dgm:cxn modelId="{7B5709DE-B249-4BA6-904F-4BAA954DBFB0}" type="presParOf" srcId="{DE7BFF99-EFA7-4712-AFB7-1CB8DA1F1D27}" destId="{EBD6371E-F9ED-4EE9-B3BA-3ECFEBBCADD7}" srcOrd="5" destOrd="0" presId="urn:microsoft.com/office/officeart/2008/layout/RadialCluster"/>
    <dgm:cxn modelId="{D88641B0-F4B4-40AE-8B89-0A0D5FE67C23}" type="presParOf" srcId="{DE7BFF99-EFA7-4712-AFB7-1CB8DA1F1D27}" destId="{F5978F85-2AD4-4426-BCD8-A862BBC7FD06}" srcOrd="6" destOrd="0" presId="urn:microsoft.com/office/officeart/2008/layout/RadialCluster"/>
    <dgm:cxn modelId="{027FF4C5-E705-4E42-910C-4CE75158730C}" type="presParOf" srcId="{DE7BFF99-EFA7-4712-AFB7-1CB8DA1F1D27}" destId="{822A399E-BE47-4DC6-84F6-4CD5FD2254B4}" srcOrd="7" destOrd="0" presId="urn:microsoft.com/office/officeart/2008/layout/RadialCluster"/>
    <dgm:cxn modelId="{EB0E961A-48E2-4541-80D4-495BF2D2B9D9}" type="presParOf" srcId="{DE7BFF99-EFA7-4712-AFB7-1CB8DA1F1D27}" destId="{D0A1B65A-13F1-421C-BEDC-DAC10D6AA4B9}" srcOrd="8" destOrd="0" presId="urn:microsoft.com/office/officeart/2008/layout/RadialCluster"/>
    <dgm:cxn modelId="{E2EB4D95-2DDC-41DC-ABAC-C25971DAB4BA}" type="presParOf" srcId="{DE7BFF99-EFA7-4712-AFB7-1CB8DA1F1D27}" destId="{CC64E241-9247-4DB7-99FC-DD0A16B6825A}" srcOrd="9" destOrd="0" presId="urn:microsoft.com/office/officeart/2008/layout/RadialCluster"/>
    <dgm:cxn modelId="{41DC1427-20EC-4EA3-8034-227164211DD1}" type="presParOf" srcId="{DE7BFF99-EFA7-4712-AFB7-1CB8DA1F1D27}" destId="{393BF061-61C2-4240-964C-A49D0DC96EF3}" srcOrd="10" destOrd="0" presId="urn:microsoft.com/office/officeart/2008/layout/RadialCluster"/>
    <dgm:cxn modelId="{1B7532D2-DC2B-43BB-A777-E17CDB8C803A}" type="presParOf" srcId="{DE7BFF99-EFA7-4712-AFB7-1CB8DA1F1D27}" destId="{486B650F-2584-4765-8C4C-843836557BAE}" srcOrd="11" destOrd="0" presId="urn:microsoft.com/office/officeart/2008/layout/RadialCluster"/>
    <dgm:cxn modelId="{F7C51583-427A-4F51-9CDE-9CAC810CAD26}" type="presParOf" srcId="{DE7BFF99-EFA7-4712-AFB7-1CB8DA1F1D27}" destId="{380D6A41-62C5-4431-8838-7240B4C66726}" srcOrd="12" destOrd="0" presId="urn:microsoft.com/office/officeart/2008/layout/RadialCluster"/>
    <dgm:cxn modelId="{1CA28DF1-3204-4889-8A7B-7D3C5642AD79}" type="presParOf" srcId="{DE7BFF99-EFA7-4712-AFB7-1CB8DA1F1D27}" destId="{993D2C66-CE84-48E8-A987-427A992AD8BC}" srcOrd="13" destOrd="0" presId="urn:microsoft.com/office/officeart/2008/layout/RadialCluster"/>
    <dgm:cxn modelId="{C3D39E50-60EA-4336-AB75-739556267991}" type="presParOf" srcId="{DE7BFF99-EFA7-4712-AFB7-1CB8DA1F1D27}" destId="{74A8CB3F-D7C4-45D3-A064-020CF35C8F43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E9D975-3EF2-4F73-A576-F7E390DA3E6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6A247C-DD4A-4EDA-A115-323596950692}">
      <dgm:prSet custT="1"/>
      <dgm:spPr/>
      <dgm:t>
        <a:bodyPr/>
        <a:lstStyle/>
        <a:p>
          <a:r>
            <a:rPr lang="en-GB" sz="2800" dirty="0" smtClean="0"/>
            <a:t>agriculture</a:t>
          </a:r>
          <a:endParaRPr lang="en-GB" sz="2800" dirty="0"/>
        </a:p>
      </dgm:t>
    </dgm:pt>
    <dgm:pt modelId="{07DA280C-834E-42D0-A7F8-12BA4E190E12}" type="parTrans" cxnId="{5941206E-8475-4D04-B04C-295E15B01787}">
      <dgm:prSet/>
      <dgm:spPr/>
      <dgm:t>
        <a:bodyPr/>
        <a:lstStyle/>
        <a:p>
          <a:endParaRPr lang="en-GB"/>
        </a:p>
      </dgm:t>
    </dgm:pt>
    <dgm:pt modelId="{8B3E3C5C-8668-4941-B7F9-FB59615D6D9F}" type="sibTrans" cxnId="{5941206E-8475-4D04-B04C-295E15B01787}">
      <dgm:prSet/>
      <dgm:spPr/>
      <dgm:t>
        <a:bodyPr/>
        <a:lstStyle/>
        <a:p>
          <a:endParaRPr lang="en-GB"/>
        </a:p>
      </dgm:t>
    </dgm:pt>
    <dgm:pt modelId="{4C2DCE66-2139-404E-8173-48D6BC65435C}">
      <dgm:prSet custT="1"/>
      <dgm:spPr/>
      <dgm:t>
        <a:bodyPr/>
        <a:lstStyle/>
        <a:p>
          <a:r>
            <a:rPr lang="en-GB" sz="2800" dirty="0" smtClean="0"/>
            <a:t>machinery</a:t>
          </a:r>
          <a:endParaRPr lang="en-GB" sz="2800" dirty="0"/>
        </a:p>
      </dgm:t>
    </dgm:pt>
    <dgm:pt modelId="{BA0FB26C-19B9-4C1B-8EAA-10078202C2A2}" type="sibTrans" cxnId="{A67019DE-0713-482C-AE73-7EAC212BF5B7}">
      <dgm:prSet/>
      <dgm:spPr/>
      <dgm:t>
        <a:bodyPr/>
        <a:lstStyle/>
        <a:p>
          <a:endParaRPr lang="en-GB"/>
        </a:p>
      </dgm:t>
    </dgm:pt>
    <dgm:pt modelId="{B36E7AA2-842C-42F2-ADEF-0789CE478022}" type="parTrans" cxnId="{A67019DE-0713-482C-AE73-7EAC212BF5B7}">
      <dgm:prSet/>
      <dgm:spPr/>
      <dgm:t>
        <a:bodyPr/>
        <a:lstStyle/>
        <a:p>
          <a:endParaRPr lang="en-GB"/>
        </a:p>
      </dgm:t>
    </dgm:pt>
    <dgm:pt modelId="{96D8384D-BD92-4F6C-B981-A2982DFFB084}">
      <dgm:prSet phldrT="[Text]" custT="1"/>
      <dgm:spPr/>
      <dgm:t>
        <a:bodyPr/>
        <a:lstStyle/>
        <a:p>
          <a:r>
            <a:rPr lang="en-GB" sz="2800" dirty="0" smtClean="0"/>
            <a:t>Medical devices</a:t>
          </a:r>
          <a:endParaRPr lang="en-GB" sz="2800" dirty="0"/>
        </a:p>
      </dgm:t>
    </dgm:pt>
    <dgm:pt modelId="{4512C774-9B77-4DDC-B6EA-273B2575986D}" type="sibTrans" cxnId="{98811633-11C1-4BED-9728-51A329A98950}">
      <dgm:prSet/>
      <dgm:spPr/>
      <dgm:t>
        <a:bodyPr/>
        <a:lstStyle/>
        <a:p>
          <a:endParaRPr lang="en-GB"/>
        </a:p>
      </dgm:t>
    </dgm:pt>
    <dgm:pt modelId="{BE5EAB6C-71B8-4F12-BE13-22B65E041D06}" type="parTrans" cxnId="{98811633-11C1-4BED-9728-51A329A98950}">
      <dgm:prSet/>
      <dgm:spPr/>
      <dgm:t>
        <a:bodyPr/>
        <a:lstStyle/>
        <a:p>
          <a:endParaRPr lang="en-GB"/>
        </a:p>
      </dgm:t>
    </dgm:pt>
    <dgm:pt modelId="{7B0B5C5F-34C4-48AE-9F53-AC650E468837}">
      <dgm:prSet phldrT="[Text]" custT="1"/>
      <dgm:spPr/>
      <dgm:t>
        <a:bodyPr/>
        <a:lstStyle/>
        <a:p>
          <a:r>
            <a:rPr lang="en-GB" sz="2800" dirty="0" smtClean="0"/>
            <a:t>Home </a:t>
          </a:r>
          <a:endParaRPr lang="en-GB" sz="2800" dirty="0"/>
        </a:p>
      </dgm:t>
    </dgm:pt>
    <dgm:pt modelId="{52355C60-7C54-474F-8C34-0C962BCA80B9}" type="sibTrans" cxnId="{D4E6759C-C5E8-4C20-8FEC-CAD4F841518B}">
      <dgm:prSet/>
      <dgm:spPr/>
      <dgm:t>
        <a:bodyPr/>
        <a:lstStyle/>
        <a:p>
          <a:endParaRPr lang="en-GB"/>
        </a:p>
      </dgm:t>
    </dgm:pt>
    <dgm:pt modelId="{968E5A71-CBE8-4F0E-90B5-DF194283E6F4}" type="parTrans" cxnId="{D4E6759C-C5E8-4C20-8FEC-CAD4F841518B}">
      <dgm:prSet/>
      <dgm:spPr/>
      <dgm:t>
        <a:bodyPr/>
        <a:lstStyle/>
        <a:p>
          <a:endParaRPr lang="en-GB"/>
        </a:p>
      </dgm:t>
    </dgm:pt>
    <dgm:pt modelId="{5F84F2FB-0D6A-4D82-8B5E-C40565C0149B}">
      <dgm:prSet phldrT="[Text]" custT="1"/>
      <dgm:spPr/>
      <dgm:t>
        <a:bodyPr/>
        <a:lstStyle/>
        <a:p>
          <a:r>
            <a:rPr lang="en-GB" sz="2800" dirty="0" smtClean="0"/>
            <a:t>transport</a:t>
          </a:r>
          <a:endParaRPr lang="en-GB" sz="2800" dirty="0"/>
        </a:p>
      </dgm:t>
    </dgm:pt>
    <dgm:pt modelId="{A5CB0FA6-CAA2-42FC-8020-DFF0E9CD6745}" type="sibTrans" cxnId="{98DD36B9-D1A9-41F6-B485-1FEA4E89F509}">
      <dgm:prSet/>
      <dgm:spPr/>
      <dgm:t>
        <a:bodyPr/>
        <a:lstStyle/>
        <a:p>
          <a:endParaRPr lang="en-GB"/>
        </a:p>
      </dgm:t>
    </dgm:pt>
    <dgm:pt modelId="{6EE50AF0-FADA-4D5A-B293-F3FD6F86FFB5}" type="parTrans" cxnId="{98DD36B9-D1A9-41F6-B485-1FEA4E89F509}">
      <dgm:prSet/>
      <dgm:spPr/>
      <dgm:t>
        <a:bodyPr/>
        <a:lstStyle/>
        <a:p>
          <a:endParaRPr lang="en-GB"/>
        </a:p>
      </dgm:t>
    </dgm:pt>
    <dgm:pt modelId="{E94E817F-23DD-4185-9C12-DEFEED10F156}" type="pres">
      <dgm:prSet presAssocID="{86E9D975-3EF2-4F73-A576-F7E390DA3E6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25D164-C30D-4478-9003-017F1E88B050}" type="pres">
      <dgm:prSet presAssocID="{86E9D975-3EF2-4F73-A576-F7E390DA3E67}" presName="cycle" presStyleCnt="0"/>
      <dgm:spPr/>
    </dgm:pt>
    <dgm:pt modelId="{5B7182CF-AEE8-48A3-888D-671CD305F7B8}" type="pres">
      <dgm:prSet presAssocID="{86E9D975-3EF2-4F73-A576-F7E390DA3E67}" presName="centerShape" presStyleCnt="0"/>
      <dgm:spPr/>
    </dgm:pt>
    <dgm:pt modelId="{ECD321B2-1EF3-4F61-AEB5-F0DC5F885E1D}" type="pres">
      <dgm:prSet presAssocID="{86E9D975-3EF2-4F73-A576-F7E390DA3E67}" presName="connSite" presStyleLbl="node1" presStyleIdx="0" presStyleCnt="6"/>
      <dgm:spPr/>
    </dgm:pt>
    <dgm:pt modelId="{AE299CCF-EB82-4F78-9CDA-716A50446328}" type="pres">
      <dgm:prSet presAssocID="{86E9D975-3EF2-4F73-A576-F7E390DA3E67}" presName="visible" presStyleLbl="node1" presStyleIdx="0" presStyleCnt="6" custLinFactNeighborX="45112" custLinFactNeighborY="-5235"/>
      <dgm:spPr/>
    </dgm:pt>
    <dgm:pt modelId="{8CBE1153-B6AB-4B2F-A460-406815D58D68}" type="pres">
      <dgm:prSet presAssocID="{6EE50AF0-FADA-4D5A-B293-F3FD6F86FFB5}" presName="Name25" presStyleLbl="parChTrans1D1" presStyleIdx="0" presStyleCnt="5"/>
      <dgm:spPr/>
      <dgm:t>
        <a:bodyPr/>
        <a:lstStyle/>
        <a:p>
          <a:endParaRPr lang="en-GB"/>
        </a:p>
      </dgm:t>
    </dgm:pt>
    <dgm:pt modelId="{CD14B924-7400-41F0-8563-4988FA686B18}" type="pres">
      <dgm:prSet presAssocID="{5F84F2FB-0D6A-4D82-8B5E-C40565C0149B}" presName="node" presStyleCnt="0"/>
      <dgm:spPr/>
    </dgm:pt>
    <dgm:pt modelId="{38A89BEB-21A7-4D68-A285-08554A83CC90}" type="pres">
      <dgm:prSet presAssocID="{5F84F2FB-0D6A-4D82-8B5E-C40565C0149B}" presName="parentNode" presStyleLbl="node1" presStyleIdx="1" presStyleCnt="6" custScaleX="281708" custLinFactX="92322" custLinFactNeighborX="100000" custLinFactNeighborY="893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4FEE3D-8BBD-4DA5-A03C-9D171278B35E}" type="pres">
      <dgm:prSet presAssocID="{5F84F2FB-0D6A-4D82-8B5E-C40565C0149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CE9C55-B54D-4A75-A1A3-5B6742847045}" type="pres">
      <dgm:prSet presAssocID="{968E5A71-CBE8-4F0E-90B5-DF194283E6F4}" presName="Name25" presStyleLbl="parChTrans1D1" presStyleIdx="1" presStyleCnt="5"/>
      <dgm:spPr/>
      <dgm:t>
        <a:bodyPr/>
        <a:lstStyle/>
        <a:p>
          <a:endParaRPr lang="en-GB"/>
        </a:p>
      </dgm:t>
    </dgm:pt>
    <dgm:pt modelId="{1AC605CA-46E5-4222-A9CB-2C71DA89AD2D}" type="pres">
      <dgm:prSet presAssocID="{7B0B5C5F-34C4-48AE-9F53-AC650E468837}" presName="node" presStyleCnt="0"/>
      <dgm:spPr/>
    </dgm:pt>
    <dgm:pt modelId="{CAA19393-D180-4893-A70F-E0879F4E079C}" type="pres">
      <dgm:prSet presAssocID="{7B0B5C5F-34C4-48AE-9F53-AC650E468837}" presName="parentNode" presStyleLbl="node1" presStyleIdx="2" presStyleCnt="6" custScaleX="221212" custLinFactX="86508" custLinFactNeighborX="100000" custLinFactNeighborY="-445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D70682-E294-4BE6-A1F0-2E79BE51A1D8}" type="pres">
      <dgm:prSet presAssocID="{7B0B5C5F-34C4-48AE-9F53-AC650E46883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CE0775-4411-4693-AB56-4210E8F651BD}" type="pres">
      <dgm:prSet presAssocID="{BE5EAB6C-71B8-4F12-BE13-22B65E041D06}" presName="Name25" presStyleLbl="parChTrans1D1" presStyleIdx="2" presStyleCnt="5"/>
      <dgm:spPr/>
      <dgm:t>
        <a:bodyPr/>
        <a:lstStyle/>
        <a:p>
          <a:endParaRPr lang="en-GB"/>
        </a:p>
      </dgm:t>
    </dgm:pt>
    <dgm:pt modelId="{DABD1B57-41EE-4140-A8C7-608F3E67686C}" type="pres">
      <dgm:prSet presAssocID="{96D8384D-BD92-4F6C-B981-A2982DFFB084}" presName="node" presStyleCnt="0"/>
      <dgm:spPr/>
    </dgm:pt>
    <dgm:pt modelId="{2896A861-58CB-4610-BACB-85DE657A1191}" type="pres">
      <dgm:prSet presAssocID="{96D8384D-BD92-4F6C-B981-A2982DFFB084}" presName="parentNode" presStyleLbl="node1" presStyleIdx="3" presStyleCnt="6" custScaleX="267163" custLinFactX="100000" custLinFactNeighborX="110333" custLinFactNeighborY="-445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E333AB-B177-4395-AA9D-B4DC14F49030}" type="pres">
      <dgm:prSet presAssocID="{96D8384D-BD92-4F6C-B981-A2982DFFB08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7F804-1CCF-44A7-888E-FD6EFA7AFE44}" type="pres">
      <dgm:prSet presAssocID="{B36E7AA2-842C-42F2-ADEF-0789CE478022}" presName="Name25" presStyleLbl="parChTrans1D1" presStyleIdx="3" presStyleCnt="5"/>
      <dgm:spPr/>
      <dgm:t>
        <a:bodyPr/>
        <a:lstStyle/>
        <a:p>
          <a:endParaRPr lang="en-GB"/>
        </a:p>
      </dgm:t>
    </dgm:pt>
    <dgm:pt modelId="{415B18C4-C514-4D4D-A820-224FFD6087E0}" type="pres">
      <dgm:prSet presAssocID="{4C2DCE66-2139-404E-8173-48D6BC65435C}" presName="node" presStyleCnt="0"/>
      <dgm:spPr/>
    </dgm:pt>
    <dgm:pt modelId="{2335A438-2111-4A10-8B60-06C1796C876D}" type="pres">
      <dgm:prSet presAssocID="{4C2DCE66-2139-404E-8173-48D6BC65435C}" presName="parentNode" presStyleLbl="node1" presStyleIdx="4" presStyleCnt="6" custScaleX="290409" custLinFactX="100000" custLinFactNeighborX="131325" custLinFactNeighborY="-1768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7AD17-45DD-4E1A-9B72-BFC8A1BE1D8B}" type="pres">
      <dgm:prSet presAssocID="{4C2DCE66-2139-404E-8173-48D6BC65435C}" presName="childNode" presStyleLbl="revTx" presStyleIdx="0" presStyleCnt="0">
        <dgm:presLayoutVars>
          <dgm:bulletEnabled val="1"/>
        </dgm:presLayoutVars>
      </dgm:prSet>
      <dgm:spPr/>
    </dgm:pt>
    <dgm:pt modelId="{3EE4D65C-E9C0-4298-9F61-C80BABB65140}" type="pres">
      <dgm:prSet presAssocID="{07DA280C-834E-42D0-A7F8-12BA4E190E12}" presName="Name25" presStyleLbl="parChTrans1D1" presStyleIdx="4" presStyleCnt="5"/>
      <dgm:spPr/>
      <dgm:t>
        <a:bodyPr/>
        <a:lstStyle/>
        <a:p>
          <a:endParaRPr lang="en-GB"/>
        </a:p>
      </dgm:t>
    </dgm:pt>
    <dgm:pt modelId="{E0AA9611-D982-40D3-8BB2-97A8A174FBFC}" type="pres">
      <dgm:prSet presAssocID="{A66A247C-DD4A-4EDA-A115-323596950692}" presName="node" presStyleCnt="0"/>
      <dgm:spPr/>
    </dgm:pt>
    <dgm:pt modelId="{B1C85159-8D25-4B76-8AD3-B0B6E8F255CD}" type="pres">
      <dgm:prSet presAssocID="{A66A247C-DD4A-4EDA-A115-323596950692}" presName="parentNode" presStyleLbl="node1" presStyleIdx="5" presStyleCnt="6" custScaleX="269044" custLinFactX="86508" custLinFactNeighborX="100000" custLinFactNeighborY="-445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9EB938-11B8-49EA-835B-EE319EE2C502}" type="pres">
      <dgm:prSet presAssocID="{A66A247C-DD4A-4EDA-A115-32359695069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194AB2B-FE1E-41A2-8B0A-AA971BA5012C}" type="presOf" srcId="{86E9D975-3EF2-4F73-A576-F7E390DA3E67}" destId="{E94E817F-23DD-4185-9C12-DEFEED10F156}" srcOrd="0" destOrd="0" presId="urn:microsoft.com/office/officeart/2005/8/layout/radial2"/>
    <dgm:cxn modelId="{E1FECF66-8CFE-45AD-8CB0-DA80612DCD55}" type="presOf" srcId="{07DA280C-834E-42D0-A7F8-12BA4E190E12}" destId="{3EE4D65C-E9C0-4298-9F61-C80BABB65140}" srcOrd="0" destOrd="0" presId="urn:microsoft.com/office/officeart/2005/8/layout/radial2"/>
    <dgm:cxn modelId="{5C091794-B304-40EC-A6E1-EAB4971FFDDA}" type="presOf" srcId="{96D8384D-BD92-4F6C-B981-A2982DFFB084}" destId="{2896A861-58CB-4610-BACB-85DE657A1191}" srcOrd="0" destOrd="0" presId="urn:microsoft.com/office/officeart/2005/8/layout/radial2"/>
    <dgm:cxn modelId="{42A4393A-AF6F-48CF-B958-C007EAD725CD}" type="presOf" srcId="{B36E7AA2-842C-42F2-ADEF-0789CE478022}" destId="{E3B7F804-1CCF-44A7-888E-FD6EFA7AFE44}" srcOrd="0" destOrd="0" presId="urn:microsoft.com/office/officeart/2005/8/layout/radial2"/>
    <dgm:cxn modelId="{4811C42F-4229-4A95-96D5-31DE026F39FE}" type="presOf" srcId="{7B0B5C5F-34C4-48AE-9F53-AC650E468837}" destId="{CAA19393-D180-4893-A70F-E0879F4E079C}" srcOrd="0" destOrd="0" presId="urn:microsoft.com/office/officeart/2005/8/layout/radial2"/>
    <dgm:cxn modelId="{98DD36B9-D1A9-41F6-B485-1FEA4E89F509}" srcId="{86E9D975-3EF2-4F73-A576-F7E390DA3E67}" destId="{5F84F2FB-0D6A-4D82-8B5E-C40565C0149B}" srcOrd="0" destOrd="0" parTransId="{6EE50AF0-FADA-4D5A-B293-F3FD6F86FFB5}" sibTransId="{A5CB0FA6-CAA2-42FC-8020-DFF0E9CD6745}"/>
    <dgm:cxn modelId="{2C317805-4C5C-4569-BEAC-F028650F3064}" type="presOf" srcId="{BE5EAB6C-71B8-4F12-BE13-22B65E041D06}" destId="{CFCE0775-4411-4693-AB56-4210E8F651BD}" srcOrd="0" destOrd="0" presId="urn:microsoft.com/office/officeart/2005/8/layout/radial2"/>
    <dgm:cxn modelId="{4ACBAD4F-321B-43BF-ACB4-FC986A15A9C0}" type="presOf" srcId="{4C2DCE66-2139-404E-8173-48D6BC65435C}" destId="{2335A438-2111-4A10-8B60-06C1796C876D}" srcOrd="0" destOrd="0" presId="urn:microsoft.com/office/officeart/2005/8/layout/radial2"/>
    <dgm:cxn modelId="{D4E6759C-C5E8-4C20-8FEC-CAD4F841518B}" srcId="{86E9D975-3EF2-4F73-A576-F7E390DA3E67}" destId="{7B0B5C5F-34C4-48AE-9F53-AC650E468837}" srcOrd="1" destOrd="0" parTransId="{968E5A71-CBE8-4F0E-90B5-DF194283E6F4}" sibTransId="{52355C60-7C54-474F-8C34-0C962BCA80B9}"/>
    <dgm:cxn modelId="{23C5C7FD-EE0B-476B-B4C2-B5CD70423056}" type="presOf" srcId="{968E5A71-CBE8-4F0E-90B5-DF194283E6F4}" destId="{7BCE9C55-B54D-4A75-A1A3-5B6742847045}" srcOrd="0" destOrd="0" presId="urn:microsoft.com/office/officeart/2005/8/layout/radial2"/>
    <dgm:cxn modelId="{98811633-11C1-4BED-9728-51A329A98950}" srcId="{86E9D975-3EF2-4F73-A576-F7E390DA3E67}" destId="{96D8384D-BD92-4F6C-B981-A2982DFFB084}" srcOrd="2" destOrd="0" parTransId="{BE5EAB6C-71B8-4F12-BE13-22B65E041D06}" sibTransId="{4512C774-9B77-4DDC-B6EA-273B2575986D}"/>
    <dgm:cxn modelId="{A404AC20-129E-4C07-9557-7A8827BC56CB}" type="presOf" srcId="{5F84F2FB-0D6A-4D82-8B5E-C40565C0149B}" destId="{38A89BEB-21A7-4D68-A285-08554A83CC90}" srcOrd="0" destOrd="0" presId="urn:microsoft.com/office/officeart/2005/8/layout/radial2"/>
    <dgm:cxn modelId="{A354E932-EB77-4813-A11B-9ACBB1FBE058}" type="presOf" srcId="{6EE50AF0-FADA-4D5A-B293-F3FD6F86FFB5}" destId="{8CBE1153-B6AB-4B2F-A460-406815D58D68}" srcOrd="0" destOrd="0" presId="urn:microsoft.com/office/officeart/2005/8/layout/radial2"/>
    <dgm:cxn modelId="{5941206E-8475-4D04-B04C-295E15B01787}" srcId="{86E9D975-3EF2-4F73-A576-F7E390DA3E67}" destId="{A66A247C-DD4A-4EDA-A115-323596950692}" srcOrd="4" destOrd="0" parTransId="{07DA280C-834E-42D0-A7F8-12BA4E190E12}" sibTransId="{8B3E3C5C-8668-4941-B7F9-FB59615D6D9F}"/>
    <dgm:cxn modelId="{A67019DE-0713-482C-AE73-7EAC212BF5B7}" srcId="{86E9D975-3EF2-4F73-A576-F7E390DA3E67}" destId="{4C2DCE66-2139-404E-8173-48D6BC65435C}" srcOrd="3" destOrd="0" parTransId="{B36E7AA2-842C-42F2-ADEF-0789CE478022}" sibTransId="{BA0FB26C-19B9-4C1B-8EAA-10078202C2A2}"/>
    <dgm:cxn modelId="{0EF4B9D2-3027-413D-A238-1E3FA1F5D110}" type="presOf" srcId="{A66A247C-DD4A-4EDA-A115-323596950692}" destId="{B1C85159-8D25-4B76-8AD3-B0B6E8F255CD}" srcOrd="0" destOrd="0" presId="urn:microsoft.com/office/officeart/2005/8/layout/radial2"/>
    <dgm:cxn modelId="{60867BDF-A6FB-4ABE-AA3A-CF2CCF143F84}" type="presParOf" srcId="{E94E817F-23DD-4185-9C12-DEFEED10F156}" destId="{0B25D164-C30D-4478-9003-017F1E88B050}" srcOrd="0" destOrd="0" presId="urn:microsoft.com/office/officeart/2005/8/layout/radial2"/>
    <dgm:cxn modelId="{64DBFB94-E14B-4519-9964-A4E0D4B6795A}" type="presParOf" srcId="{0B25D164-C30D-4478-9003-017F1E88B050}" destId="{5B7182CF-AEE8-48A3-888D-671CD305F7B8}" srcOrd="0" destOrd="0" presId="urn:microsoft.com/office/officeart/2005/8/layout/radial2"/>
    <dgm:cxn modelId="{77CA74FF-7A72-4C37-8261-DAE392732F3B}" type="presParOf" srcId="{5B7182CF-AEE8-48A3-888D-671CD305F7B8}" destId="{ECD321B2-1EF3-4F61-AEB5-F0DC5F885E1D}" srcOrd="0" destOrd="0" presId="urn:microsoft.com/office/officeart/2005/8/layout/radial2"/>
    <dgm:cxn modelId="{2218133E-C24D-4A58-BB4E-D90CD3C77DB3}" type="presParOf" srcId="{5B7182CF-AEE8-48A3-888D-671CD305F7B8}" destId="{AE299CCF-EB82-4F78-9CDA-716A50446328}" srcOrd="1" destOrd="0" presId="urn:microsoft.com/office/officeart/2005/8/layout/radial2"/>
    <dgm:cxn modelId="{6D666323-BC9E-4323-B0D9-C456A1EA2350}" type="presParOf" srcId="{0B25D164-C30D-4478-9003-017F1E88B050}" destId="{8CBE1153-B6AB-4B2F-A460-406815D58D68}" srcOrd="1" destOrd="0" presId="urn:microsoft.com/office/officeart/2005/8/layout/radial2"/>
    <dgm:cxn modelId="{99762DF5-4E94-4C29-ACBD-4B0B3C12D29B}" type="presParOf" srcId="{0B25D164-C30D-4478-9003-017F1E88B050}" destId="{CD14B924-7400-41F0-8563-4988FA686B18}" srcOrd="2" destOrd="0" presId="urn:microsoft.com/office/officeart/2005/8/layout/radial2"/>
    <dgm:cxn modelId="{548C9D92-0F8E-47A5-92D2-968DEE341090}" type="presParOf" srcId="{CD14B924-7400-41F0-8563-4988FA686B18}" destId="{38A89BEB-21A7-4D68-A285-08554A83CC90}" srcOrd="0" destOrd="0" presId="urn:microsoft.com/office/officeart/2005/8/layout/radial2"/>
    <dgm:cxn modelId="{1C37FFC3-60E0-4573-8846-E97F97987443}" type="presParOf" srcId="{CD14B924-7400-41F0-8563-4988FA686B18}" destId="{FA4FEE3D-8BBD-4DA5-A03C-9D171278B35E}" srcOrd="1" destOrd="0" presId="urn:microsoft.com/office/officeart/2005/8/layout/radial2"/>
    <dgm:cxn modelId="{0A550FB2-AC80-468B-BD33-AE5A03B812BA}" type="presParOf" srcId="{0B25D164-C30D-4478-9003-017F1E88B050}" destId="{7BCE9C55-B54D-4A75-A1A3-5B6742847045}" srcOrd="3" destOrd="0" presId="urn:microsoft.com/office/officeart/2005/8/layout/radial2"/>
    <dgm:cxn modelId="{D60A340A-7914-4A44-8C55-F167E669CCC5}" type="presParOf" srcId="{0B25D164-C30D-4478-9003-017F1E88B050}" destId="{1AC605CA-46E5-4222-A9CB-2C71DA89AD2D}" srcOrd="4" destOrd="0" presId="urn:microsoft.com/office/officeart/2005/8/layout/radial2"/>
    <dgm:cxn modelId="{B8D80D91-BD67-4939-B1AA-0CF37B2C3E68}" type="presParOf" srcId="{1AC605CA-46E5-4222-A9CB-2C71DA89AD2D}" destId="{CAA19393-D180-4893-A70F-E0879F4E079C}" srcOrd="0" destOrd="0" presId="urn:microsoft.com/office/officeart/2005/8/layout/radial2"/>
    <dgm:cxn modelId="{0CC3B991-15B5-48B9-9671-8E3F6183A328}" type="presParOf" srcId="{1AC605CA-46E5-4222-A9CB-2C71DA89AD2D}" destId="{9FD70682-E294-4BE6-A1F0-2E79BE51A1D8}" srcOrd="1" destOrd="0" presId="urn:microsoft.com/office/officeart/2005/8/layout/radial2"/>
    <dgm:cxn modelId="{D1D9D1F5-23FD-4E36-909D-4176045CED2C}" type="presParOf" srcId="{0B25D164-C30D-4478-9003-017F1E88B050}" destId="{CFCE0775-4411-4693-AB56-4210E8F651BD}" srcOrd="5" destOrd="0" presId="urn:microsoft.com/office/officeart/2005/8/layout/radial2"/>
    <dgm:cxn modelId="{9ED7EA70-BBAE-4969-82ED-9E0FA783ADB5}" type="presParOf" srcId="{0B25D164-C30D-4478-9003-017F1E88B050}" destId="{DABD1B57-41EE-4140-A8C7-608F3E67686C}" srcOrd="6" destOrd="0" presId="urn:microsoft.com/office/officeart/2005/8/layout/radial2"/>
    <dgm:cxn modelId="{31B45D2E-6589-4C92-93E5-3607BDF2A824}" type="presParOf" srcId="{DABD1B57-41EE-4140-A8C7-608F3E67686C}" destId="{2896A861-58CB-4610-BACB-85DE657A1191}" srcOrd="0" destOrd="0" presId="urn:microsoft.com/office/officeart/2005/8/layout/radial2"/>
    <dgm:cxn modelId="{CFE42615-F93F-47B2-A3DE-FD80676FB5FC}" type="presParOf" srcId="{DABD1B57-41EE-4140-A8C7-608F3E67686C}" destId="{CDE333AB-B177-4395-AA9D-B4DC14F49030}" srcOrd="1" destOrd="0" presId="urn:microsoft.com/office/officeart/2005/8/layout/radial2"/>
    <dgm:cxn modelId="{25DA062A-F980-478B-B225-4E9A5761F486}" type="presParOf" srcId="{0B25D164-C30D-4478-9003-017F1E88B050}" destId="{E3B7F804-1CCF-44A7-888E-FD6EFA7AFE44}" srcOrd="7" destOrd="0" presId="urn:microsoft.com/office/officeart/2005/8/layout/radial2"/>
    <dgm:cxn modelId="{88CC90FA-6CF1-4885-8A7E-406D9072CA13}" type="presParOf" srcId="{0B25D164-C30D-4478-9003-017F1E88B050}" destId="{415B18C4-C514-4D4D-A820-224FFD6087E0}" srcOrd="8" destOrd="0" presId="urn:microsoft.com/office/officeart/2005/8/layout/radial2"/>
    <dgm:cxn modelId="{EB4C3F4B-480A-4EE8-9AB7-47971D9CF18F}" type="presParOf" srcId="{415B18C4-C514-4D4D-A820-224FFD6087E0}" destId="{2335A438-2111-4A10-8B60-06C1796C876D}" srcOrd="0" destOrd="0" presId="urn:microsoft.com/office/officeart/2005/8/layout/radial2"/>
    <dgm:cxn modelId="{DA466604-9F0D-421F-95A1-7B8B6E62EDF3}" type="presParOf" srcId="{415B18C4-C514-4D4D-A820-224FFD6087E0}" destId="{32D7AD17-45DD-4E1A-9B72-BFC8A1BE1D8B}" srcOrd="1" destOrd="0" presId="urn:microsoft.com/office/officeart/2005/8/layout/radial2"/>
    <dgm:cxn modelId="{6A3D7342-C410-4EA8-9C1C-C4CB4B8F5081}" type="presParOf" srcId="{0B25D164-C30D-4478-9003-017F1E88B050}" destId="{3EE4D65C-E9C0-4298-9F61-C80BABB65140}" srcOrd="9" destOrd="0" presId="urn:microsoft.com/office/officeart/2005/8/layout/radial2"/>
    <dgm:cxn modelId="{D7BFE0E8-615B-4C42-B1A7-56DB3C8A345D}" type="presParOf" srcId="{0B25D164-C30D-4478-9003-017F1E88B050}" destId="{E0AA9611-D982-40D3-8BB2-97A8A174FBFC}" srcOrd="10" destOrd="0" presId="urn:microsoft.com/office/officeart/2005/8/layout/radial2"/>
    <dgm:cxn modelId="{423BCBDF-9394-4FEF-8EA9-4994F45E6C50}" type="presParOf" srcId="{E0AA9611-D982-40D3-8BB2-97A8A174FBFC}" destId="{B1C85159-8D25-4B76-8AD3-B0B6E8F255CD}" srcOrd="0" destOrd="0" presId="urn:microsoft.com/office/officeart/2005/8/layout/radial2"/>
    <dgm:cxn modelId="{769A21CD-16C8-4072-8E34-9FD3BC68B595}" type="presParOf" srcId="{E0AA9611-D982-40D3-8BB2-97A8A174FBFC}" destId="{A79EB938-11B8-49EA-835B-EE319EE2C50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4752F-90A5-453E-B5DE-BA8BC67B5750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76A21C5-A29E-4DB4-8AD9-941B83C79D98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b="1" dirty="0"/>
            <a:t>National scale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Vision target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Sustainability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Institutional </a:t>
          </a:r>
          <a:r>
            <a:rPr lang="en-GB" sz="2000" b="0" dirty="0" smtClean="0"/>
            <a:t>framework- </a:t>
          </a:r>
          <a:r>
            <a:rPr lang="en-GB" sz="2000" b="0" dirty="0"/>
            <a:t>key actors</a:t>
          </a:r>
        </a:p>
      </dgm:t>
    </dgm:pt>
    <dgm:pt modelId="{6AA9378A-DB3A-49FE-A198-EE70EDEC8C67}" type="parTrans" cxnId="{D79A2C88-3CAB-49F1-B104-B5B4D6547402}">
      <dgm:prSet/>
      <dgm:spPr/>
      <dgm:t>
        <a:bodyPr/>
        <a:lstStyle/>
        <a:p>
          <a:endParaRPr lang="en-GB"/>
        </a:p>
      </dgm:t>
    </dgm:pt>
    <dgm:pt modelId="{626FD7A8-2ED9-4925-A44A-810DFB682CF7}" type="sibTrans" cxnId="{D79A2C88-3CAB-49F1-B104-B5B4D6547402}">
      <dgm:prSet/>
      <dgm:spPr/>
      <dgm:t>
        <a:bodyPr/>
        <a:lstStyle/>
        <a:p>
          <a:endParaRPr lang="en-GB"/>
        </a:p>
      </dgm:t>
    </dgm:pt>
    <dgm:pt modelId="{96915E5C-1499-4788-9BB8-F8E4280CE6E9}">
      <dgm:prSet phldrT="[Text]" custT="1"/>
      <dgm:spPr/>
      <dgm:t>
        <a:bodyPr/>
        <a:lstStyle/>
        <a:p>
          <a:r>
            <a:rPr lang="en-GB" sz="2000" b="1" dirty="0"/>
            <a:t>Technology </a:t>
          </a:r>
        </a:p>
        <a:p>
          <a:r>
            <a:rPr lang="en-GB" sz="2000" b="0" dirty="0"/>
            <a:t>Key </a:t>
          </a:r>
          <a:r>
            <a:rPr lang="en-GB" sz="2000" b="0" dirty="0" smtClean="0"/>
            <a:t>new(enabling) </a:t>
          </a:r>
          <a:r>
            <a:rPr lang="en-GB" sz="2000" b="0" dirty="0"/>
            <a:t>technologies</a:t>
          </a:r>
        </a:p>
      </dgm:t>
    </dgm:pt>
    <dgm:pt modelId="{EF270BEB-F87A-40F9-B8CE-D1B2ED6D1B23}" type="parTrans" cxnId="{1A5AF3DE-5733-4DE0-8E89-77B2793D9213}">
      <dgm:prSet/>
      <dgm:spPr/>
      <dgm:t>
        <a:bodyPr/>
        <a:lstStyle/>
        <a:p>
          <a:endParaRPr lang="en-GB"/>
        </a:p>
      </dgm:t>
    </dgm:pt>
    <dgm:pt modelId="{614F7C48-369E-4A5B-AFE3-0823003E8FF8}" type="sibTrans" cxnId="{1A5AF3DE-5733-4DE0-8E89-77B2793D9213}">
      <dgm:prSet/>
      <dgm:spPr/>
      <dgm:t>
        <a:bodyPr/>
        <a:lstStyle/>
        <a:p>
          <a:endParaRPr lang="en-GB"/>
        </a:p>
      </dgm:t>
    </dgm:pt>
    <dgm:pt modelId="{E3329D85-C0F7-4F2C-9D53-DA663E69120D}">
      <dgm:prSet phldrT="[Text]" custT="1"/>
      <dgm:spPr/>
      <dgm:t>
        <a:bodyPr/>
        <a:lstStyle/>
        <a:p>
          <a:r>
            <a:rPr lang="en-GB" sz="2000" b="1" dirty="0"/>
            <a:t>Regional innovation system </a:t>
          </a:r>
        </a:p>
        <a:p>
          <a:r>
            <a:rPr lang="en-GB" sz="2000" b="0" dirty="0"/>
            <a:t>Triple helix</a:t>
          </a:r>
        </a:p>
      </dgm:t>
    </dgm:pt>
    <dgm:pt modelId="{684F0E48-DDEF-472E-AF13-25238458F33B}" type="parTrans" cxnId="{15E7D49F-5990-4860-9713-475886E2125F}">
      <dgm:prSet/>
      <dgm:spPr/>
      <dgm:t>
        <a:bodyPr/>
        <a:lstStyle/>
        <a:p>
          <a:endParaRPr lang="en-GB"/>
        </a:p>
      </dgm:t>
    </dgm:pt>
    <dgm:pt modelId="{17283939-0C59-466C-B04A-F730BF31C15D}" type="sibTrans" cxnId="{15E7D49F-5990-4860-9713-475886E2125F}">
      <dgm:prSet/>
      <dgm:spPr/>
      <dgm:t>
        <a:bodyPr/>
        <a:lstStyle/>
        <a:p>
          <a:endParaRPr lang="en-GB"/>
        </a:p>
      </dgm:t>
    </dgm:pt>
    <dgm:pt modelId="{2560DF97-F6DB-4A9E-B9C5-D475EF520627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b="1" dirty="0" smtClean="0"/>
            <a:t>Sector</a:t>
          </a:r>
          <a:endParaRPr lang="en-GB" sz="20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 smtClean="0"/>
            <a:t>IDs, clusters, </a:t>
          </a:r>
          <a:endParaRPr lang="en-GB" sz="2000" b="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industrial </a:t>
          </a:r>
          <a:r>
            <a:rPr lang="en-GB" sz="2000" b="0" dirty="0" smtClean="0"/>
            <a:t>commons</a:t>
          </a:r>
          <a:endParaRPr lang="en-GB" sz="2000" b="0" dirty="0"/>
        </a:p>
      </dgm:t>
    </dgm:pt>
    <dgm:pt modelId="{96A548EC-D9A0-4C42-BDD8-21EA58C20765}" type="parTrans" cxnId="{28FB4A19-A61C-419C-B71A-5E5D88E6D7E2}">
      <dgm:prSet/>
      <dgm:spPr/>
      <dgm:t>
        <a:bodyPr/>
        <a:lstStyle/>
        <a:p>
          <a:endParaRPr lang="en-GB"/>
        </a:p>
      </dgm:t>
    </dgm:pt>
    <dgm:pt modelId="{A61547E7-3A94-4F0B-869E-45CB66595E7D}" type="sibTrans" cxnId="{28FB4A19-A61C-419C-B71A-5E5D88E6D7E2}">
      <dgm:prSet/>
      <dgm:spPr/>
      <dgm:t>
        <a:bodyPr/>
        <a:lstStyle/>
        <a:p>
          <a:endParaRPr lang="en-GB"/>
        </a:p>
      </dgm:t>
    </dgm:pt>
    <dgm:pt modelId="{9D545D40-4168-4550-9937-B49978FE63D3}" type="pres">
      <dgm:prSet presAssocID="{4664752F-90A5-453E-B5DE-BA8BC67B575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B0975F8-DA03-457C-9251-1F6A6550BC08}" type="pres">
      <dgm:prSet presAssocID="{4664752F-90A5-453E-B5DE-BA8BC67B5750}" presName="axisShape" presStyleLbl="bgShp" presStyleIdx="0" presStyleCnt="1" custScaleX="143763"/>
      <dgm:spPr/>
    </dgm:pt>
    <dgm:pt modelId="{201AD485-54D3-4831-9FE2-674FBB64BC17}" type="pres">
      <dgm:prSet presAssocID="{4664752F-90A5-453E-B5DE-BA8BC67B5750}" presName="rect1" presStyleLbl="node1" presStyleIdx="0" presStyleCnt="4" custScaleX="149301" custScaleY="114494" custLinFactNeighborX="-34243" custLinFactNeighborY="-3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B048F8-CF5A-4658-934C-51F5AD6A4010}" type="pres">
      <dgm:prSet presAssocID="{4664752F-90A5-453E-B5DE-BA8BC67B5750}" presName="rect2" presStyleLbl="node1" presStyleIdx="1" presStyleCnt="4" custScaleX="149301" custScaleY="114494" custLinFactNeighborX="47785" custLinFactNeighborY="-6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3E3E08-6A55-40A2-BCFE-73AF2264789E}" type="pres">
      <dgm:prSet presAssocID="{4664752F-90A5-453E-B5DE-BA8BC67B5750}" presName="rect3" presStyleLbl="node1" presStyleIdx="2" presStyleCnt="4" custScaleX="149301" custScaleY="114494" custLinFactNeighborX="-27480" custLinFactNeighborY="1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CE3FA3-C933-4B23-929E-83096FBC7FC2}" type="pres">
      <dgm:prSet presAssocID="{4664752F-90A5-453E-B5DE-BA8BC67B5750}" presName="rect4" presStyleLbl="node1" presStyleIdx="3" presStyleCnt="4" custScaleX="158069" custScaleY="114494" custLinFactNeighborX="32755" custLinFactNeighborY="5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FB4A19-A61C-419C-B71A-5E5D88E6D7E2}" srcId="{4664752F-90A5-453E-B5DE-BA8BC67B5750}" destId="{2560DF97-F6DB-4A9E-B9C5-D475EF520627}" srcOrd="3" destOrd="0" parTransId="{96A548EC-D9A0-4C42-BDD8-21EA58C20765}" sibTransId="{A61547E7-3A94-4F0B-869E-45CB66595E7D}"/>
    <dgm:cxn modelId="{1FB90B95-25C2-4E35-AA3B-9377A27B8B7E}" type="presOf" srcId="{96915E5C-1499-4788-9BB8-F8E4280CE6E9}" destId="{DCB048F8-CF5A-4658-934C-51F5AD6A4010}" srcOrd="0" destOrd="0" presId="urn:microsoft.com/office/officeart/2005/8/layout/matrix2"/>
    <dgm:cxn modelId="{D79A2C88-3CAB-49F1-B104-B5B4D6547402}" srcId="{4664752F-90A5-453E-B5DE-BA8BC67B5750}" destId="{076A21C5-A29E-4DB4-8AD9-941B83C79D98}" srcOrd="0" destOrd="0" parTransId="{6AA9378A-DB3A-49FE-A198-EE70EDEC8C67}" sibTransId="{626FD7A8-2ED9-4925-A44A-810DFB682CF7}"/>
    <dgm:cxn modelId="{3088C7B3-4129-4A58-90A7-C076545A3FFF}" type="presOf" srcId="{2560DF97-F6DB-4A9E-B9C5-D475EF520627}" destId="{F8CE3FA3-C933-4B23-929E-83096FBC7FC2}" srcOrd="0" destOrd="0" presId="urn:microsoft.com/office/officeart/2005/8/layout/matrix2"/>
    <dgm:cxn modelId="{20D92FED-4466-4C5C-8DE3-DFFFD637D359}" type="presOf" srcId="{E3329D85-C0F7-4F2C-9D53-DA663E69120D}" destId="{923E3E08-6A55-40A2-BCFE-73AF2264789E}" srcOrd="0" destOrd="0" presId="urn:microsoft.com/office/officeart/2005/8/layout/matrix2"/>
    <dgm:cxn modelId="{1A5AF3DE-5733-4DE0-8E89-77B2793D9213}" srcId="{4664752F-90A5-453E-B5DE-BA8BC67B5750}" destId="{96915E5C-1499-4788-9BB8-F8E4280CE6E9}" srcOrd="1" destOrd="0" parTransId="{EF270BEB-F87A-40F9-B8CE-D1B2ED6D1B23}" sibTransId="{614F7C48-369E-4A5B-AFE3-0823003E8FF8}"/>
    <dgm:cxn modelId="{76C59056-9CE3-45FC-9FFE-EAEF004D3D75}" type="presOf" srcId="{4664752F-90A5-453E-B5DE-BA8BC67B5750}" destId="{9D545D40-4168-4550-9937-B49978FE63D3}" srcOrd="0" destOrd="0" presId="urn:microsoft.com/office/officeart/2005/8/layout/matrix2"/>
    <dgm:cxn modelId="{C199A1B4-CEB6-470A-9EA7-8C40D9681C2B}" type="presOf" srcId="{076A21C5-A29E-4DB4-8AD9-941B83C79D98}" destId="{201AD485-54D3-4831-9FE2-674FBB64BC17}" srcOrd="0" destOrd="0" presId="urn:microsoft.com/office/officeart/2005/8/layout/matrix2"/>
    <dgm:cxn modelId="{15E7D49F-5990-4860-9713-475886E2125F}" srcId="{4664752F-90A5-453E-B5DE-BA8BC67B5750}" destId="{E3329D85-C0F7-4F2C-9D53-DA663E69120D}" srcOrd="2" destOrd="0" parTransId="{684F0E48-DDEF-472E-AF13-25238458F33B}" sibTransId="{17283939-0C59-466C-B04A-F730BF31C15D}"/>
    <dgm:cxn modelId="{06DF196C-3000-49F3-82A6-0E36FEB0DA7D}" type="presParOf" srcId="{9D545D40-4168-4550-9937-B49978FE63D3}" destId="{AB0975F8-DA03-457C-9251-1F6A6550BC08}" srcOrd="0" destOrd="0" presId="urn:microsoft.com/office/officeart/2005/8/layout/matrix2"/>
    <dgm:cxn modelId="{7A275C17-5482-4AD8-9CBC-9C7D1B9AD4A1}" type="presParOf" srcId="{9D545D40-4168-4550-9937-B49978FE63D3}" destId="{201AD485-54D3-4831-9FE2-674FBB64BC17}" srcOrd="1" destOrd="0" presId="urn:microsoft.com/office/officeart/2005/8/layout/matrix2"/>
    <dgm:cxn modelId="{6E14A588-2241-4D63-B91F-00AB8EA14854}" type="presParOf" srcId="{9D545D40-4168-4550-9937-B49978FE63D3}" destId="{DCB048F8-CF5A-4658-934C-51F5AD6A4010}" srcOrd="2" destOrd="0" presId="urn:microsoft.com/office/officeart/2005/8/layout/matrix2"/>
    <dgm:cxn modelId="{2C2FB304-B222-40D8-A6E9-9D12F836E787}" type="presParOf" srcId="{9D545D40-4168-4550-9937-B49978FE63D3}" destId="{923E3E08-6A55-40A2-BCFE-73AF2264789E}" srcOrd="3" destOrd="0" presId="urn:microsoft.com/office/officeart/2005/8/layout/matrix2"/>
    <dgm:cxn modelId="{487BE68F-C523-4637-8590-B67FF9950FE0}" type="presParOf" srcId="{9D545D40-4168-4550-9937-B49978FE63D3}" destId="{F8CE3FA3-C933-4B23-929E-83096FBC7FC2}" srcOrd="4" destOrd="0" presId="urn:microsoft.com/office/officeart/2005/8/layout/matrix2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64752F-90A5-453E-B5DE-BA8BC67B5750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76A21C5-A29E-4DB4-8AD9-941B83C79D98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b="1" dirty="0"/>
            <a:t>National scale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Vision target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Sustainability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Institutional </a:t>
          </a:r>
          <a:r>
            <a:rPr lang="en-GB" sz="2000" b="0" dirty="0" smtClean="0"/>
            <a:t>framework- </a:t>
          </a:r>
          <a:r>
            <a:rPr lang="en-GB" sz="2000" b="0" dirty="0"/>
            <a:t>key actors</a:t>
          </a:r>
        </a:p>
      </dgm:t>
    </dgm:pt>
    <dgm:pt modelId="{6AA9378A-DB3A-49FE-A198-EE70EDEC8C67}" type="parTrans" cxnId="{D79A2C88-3CAB-49F1-B104-B5B4D6547402}">
      <dgm:prSet/>
      <dgm:spPr/>
      <dgm:t>
        <a:bodyPr/>
        <a:lstStyle/>
        <a:p>
          <a:endParaRPr lang="en-GB"/>
        </a:p>
      </dgm:t>
    </dgm:pt>
    <dgm:pt modelId="{626FD7A8-2ED9-4925-A44A-810DFB682CF7}" type="sibTrans" cxnId="{D79A2C88-3CAB-49F1-B104-B5B4D6547402}">
      <dgm:prSet/>
      <dgm:spPr/>
      <dgm:t>
        <a:bodyPr/>
        <a:lstStyle/>
        <a:p>
          <a:endParaRPr lang="en-GB"/>
        </a:p>
      </dgm:t>
    </dgm:pt>
    <dgm:pt modelId="{96915E5C-1499-4788-9BB8-F8E4280CE6E9}">
      <dgm:prSet phldrT="[Text]" custT="1"/>
      <dgm:spPr/>
      <dgm:t>
        <a:bodyPr/>
        <a:lstStyle/>
        <a:p>
          <a:r>
            <a:rPr lang="en-GB" sz="2000" b="1" dirty="0"/>
            <a:t>Technology </a:t>
          </a:r>
        </a:p>
        <a:p>
          <a:r>
            <a:rPr lang="en-GB" sz="2000" b="0" dirty="0"/>
            <a:t>Key new technologies</a:t>
          </a:r>
        </a:p>
      </dgm:t>
    </dgm:pt>
    <dgm:pt modelId="{EF270BEB-F87A-40F9-B8CE-D1B2ED6D1B23}" type="parTrans" cxnId="{1A5AF3DE-5733-4DE0-8E89-77B2793D9213}">
      <dgm:prSet/>
      <dgm:spPr/>
      <dgm:t>
        <a:bodyPr/>
        <a:lstStyle/>
        <a:p>
          <a:endParaRPr lang="en-GB"/>
        </a:p>
      </dgm:t>
    </dgm:pt>
    <dgm:pt modelId="{614F7C48-369E-4A5B-AFE3-0823003E8FF8}" type="sibTrans" cxnId="{1A5AF3DE-5733-4DE0-8E89-77B2793D9213}">
      <dgm:prSet/>
      <dgm:spPr/>
      <dgm:t>
        <a:bodyPr/>
        <a:lstStyle/>
        <a:p>
          <a:endParaRPr lang="en-GB"/>
        </a:p>
      </dgm:t>
    </dgm:pt>
    <dgm:pt modelId="{E3329D85-C0F7-4F2C-9D53-DA663E69120D}">
      <dgm:prSet phldrT="[Text]" custT="1"/>
      <dgm:spPr/>
      <dgm:t>
        <a:bodyPr/>
        <a:lstStyle/>
        <a:p>
          <a:r>
            <a:rPr lang="en-GB" sz="2000" b="1" dirty="0"/>
            <a:t>Regional innovation system </a:t>
          </a:r>
        </a:p>
        <a:p>
          <a:r>
            <a:rPr lang="en-GB" sz="2000" b="0" dirty="0"/>
            <a:t>Triple helix</a:t>
          </a:r>
        </a:p>
      </dgm:t>
    </dgm:pt>
    <dgm:pt modelId="{684F0E48-DDEF-472E-AF13-25238458F33B}" type="parTrans" cxnId="{15E7D49F-5990-4860-9713-475886E2125F}">
      <dgm:prSet/>
      <dgm:spPr/>
      <dgm:t>
        <a:bodyPr/>
        <a:lstStyle/>
        <a:p>
          <a:endParaRPr lang="en-GB"/>
        </a:p>
      </dgm:t>
    </dgm:pt>
    <dgm:pt modelId="{17283939-0C59-466C-B04A-F730BF31C15D}" type="sibTrans" cxnId="{15E7D49F-5990-4860-9713-475886E2125F}">
      <dgm:prSet/>
      <dgm:spPr/>
      <dgm:t>
        <a:bodyPr/>
        <a:lstStyle/>
        <a:p>
          <a:endParaRPr lang="en-GB"/>
        </a:p>
      </dgm:t>
    </dgm:pt>
    <dgm:pt modelId="{2560DF97-F6DB-4A9E-B9C5-D475EF520627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b="1" dirty="0"/>
            <a:t>Regional sector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Historical sectors,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industrial commons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External economies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0" dirty="0"/>
            <a:t>Trust</a:t>
          </a:r>
        </a:p>
      </dgm:t>
    </dgm:pt>
    <dgm:pt modelId="{96A548EC-D9A0-4C42-BDD8-21EA58C20765}" type="parTrans" cxnId="{28FB4A19-A61C-419C-B71A-5E5D88E6D7E2}">
      <dgm:prSet/>
      <dgm:spPr/>
      <dgm:t>
        <a:bodyPr/>
        <a:lstStyle/>
        <a:p>
          <a:endParaRPr lang="en-GB"/>
        </a:p>
      </dgm:t>
    </dgm:pt>
    <dgm:pt modelId="{A61547E7-3A94-4F0B-869E-45CB66595E7D}" type="sibTrans" cxnId="{28FB4A19-A61C-419C-B71A-5E5D88E6D7E2}">
      <dgm:prSet/>
      <dgm:spPr/>
      <dgm:t>
        <a:bodyPr/>
        <a:lstStyle/>
        <a:p>
          <a:endParaRPr lang="en-GB"/>
        </a:p>
      </dgm:t>
    </dgm:pt>
    <dgm:pt modelId="{9D545D40-4168-4550-9937-B49978FE63D3}" type="pres">
      <dgm:prSet presAssocID="{4664752F-90A5-453E-B5DE-BA8BC67B575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B0975F8-DA03-457C-9251-1F6A6550BC08}" type="pres">
      <dgm:prSet presAssocID="{4664752F-90A5-453E-B5DE-BA8BC67B5750}" presName="axisShape" presStyleLbl="bgShp" presStyleIdx="0" presStyleCnt="1" custScaleX="143763"/>
      <dgm:spPr/>
    </dgm:pt>
    <dgm:pt modelId="{201AD485-54D3-4831-9FE2-674FBB64BC17}" type="pres">
      <dgm:prSet presAssocID="{4664752F-90A5-453E-B5DE-BA8BC67B5750}" presName="rect1" presStyleLbl="node1" presStyleIdx="0" presStyleCnt="4" custScaleX="149301" custScaleY="114494" custLinFactNeighborX="-34243" custLinFactNeighborY="-3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B048F8-CF5A-4658-934C-51F5AD6A4010}" type="pres">
      <dgm:prSet presAssocID="{4664752F-90A5-453E-B5DE-BA8BC67B5750}" presName="rect2" presStyleLbl="node1" presStyleIdx="1" presStyleCnt="4" custScaleX="149301" custScaleY="114494" custLinFactNeighborX="44153" custLinFactNeighborY="-5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3E3E08-6A55-40A2-BCFE-73AF2264789E}" type="pres">
      <dgm:prSet presAssocID="{4664752F-90A5-453E-B5DE-BA8BC67B5750}" presName="rect3" presStyleLbl="node1" presStyleIdx="2" presStyleCnt="4" custScaleX="149301" custScaleY="114494" custLinFactNeighborX="-27480" custLinFactNeighborY="1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CE3FA3-C933-4B23-929E-83096FBC7FC2}" type="pres">
      <dgm:prSet presAssocID="{4664752F-90A5-453E-B5DE-BA8BC67B5750}" presName="rect4" presStyleLbl="node1" presStyleIdx="3" presStyleCnt="4" custAng="0" custScaleX="158069" custScaleY="114494" custLinFactNeighborX="32755" custLinFactNeighborY="5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FB4A19-A61C-419C-B71A-5E5D88E6D7E2}" srcId="{4664752F-90A5-453E-B5DE-BA8BC67B5750}" destId="{2560DF97-F6DB-4A9E-B9C5-D475EF520627}" srcOrd="3" destOrd="0" parTransId="{96A548EC-D9A0-4C42-BDD8-21EA58C20765}" sibTransId="{A61547E7-3A94-4F0B-869E-45CB66595E7D}"/>
    <dgm:cxn modelId="{D79A2C88-3CAB-49F1-B104-B5B4D6547402}" srcId="{4664752F-90A5-453E-B5DE-BA8BC67B5750}" destId="{076A21C5-A29E-4DB4-8AD9-941B83C79D98}" srcOrd="0" destOrd="0" parTransId="{6AA9378A-DB3A-49FE-A198-EE70EDEC8C67}" sibTransId="{626FD7A8-2ED9-4925-A44A-810DFB682CF7}"/>
    <dgm:cxn modelId="{1EA67BBF-6136-436C-ADAF-558F4F44ADE3}" type="presOf" srcId="{E3329D85-C0F7-4F2C-9D53-DA663E69120D}" destId="{923E3E08-6A55-40A2-BCFE-73AF2264789E}" srcOrd="0" destOrd="0" presId="urn:microsoft.com/office/officeart/2005/8/layout/matrix2"/>
    <dgm:cxn modelId="{1311D4AE-8CB4-4E18-B00C-443E9EBB24A0}" type="presOf" srcId="{076A21C5-A29E-4DB4-8AD9-941B83C79D98}" destId="{201AD485-54D3-4831-9FE2-674FBB64BC17}" srcOrd="0" destOrd="0" presId="urn:microsoft.com/office/officeart/2005/8/layout/matrix2"/>
    <dgm:cxn modelId="{1A5AF3DE-5733-4DE0-8E89-77B2793D9213}" srcId="{4664752F-90A5-453E-B5DE-BA8BC67B5750}" destId="{96915E5C-1499-4788-9BB8-F8E4280CE6E9}" srcOrd="1" destOrd="0" parTransId="{EF270BEB-F87A-40F9-B8CE-D1B2ED6D1B23}" sibTransId="{614F7C48-369E-4A5B-AFE3-0823003E8FF8}"/>
    <dgm:cxn modelId="{CF805C09-E341-467C-ABC0-AAEA70F7DF86}" type="presOf" srcId="{4664752F-90A5-453E-B5DE-BA8BC67B5750}" destId="{9D545D40-4168-4550-9937-B49978FE63D3}" srcOrd="0" destOrd="0" presId="urn:microsoft.com/office/officeart/2005/8/layout/matrix2"/>
    <dgm:cxn modelId="{15E7D49F-5990-4860-9713-475886E2125F}" srcId="{4664752F-90A5-453E-B5DE-BA8BC67B5750}" destId="{E3329D85-C0F7-4F2C-9D53-DA663E69120D}" srcOrd="2" destOrd="0" parTransId="{684F0E48-DDEF-472E-AF13-25238458F33B}" sibTransId="{17283939-0C59-466C-B04A-F730BF31C15D}"/>
    <dgm:cxn modelId="{26F612B9-2614-41A6-B29F-696397066964}" type="presOf" srcId="{96915E5C-1499-4788-9BB8-F8E4280CE6E9}" destId="{DCB048F8-CF5A-4658-934C-51F5AD6A4010}" srcOrd="0" destOrd="0" presId="urn:microsoft.com/office/officeart/2005/8/layout/matrix2"/>
    <dgm:cxn modelId="{A8ACA285-1196-4540-83FE-CA2766EBADBA}" type="presOf" srcId="{2560DF97-F6DB-4A9E-B9C5-D475EF520627}" destId="{F8CE3FA3-C933-4B23-929E-83096FBC7FC2}" srcOrd="0" destOrd="0" presId="urn:microsoft.com/office/officeart/2005/8/layout/matrix2"/>
    <dgm:cxn modelId="{0EF489C2-F061-40F2-8256-C1EF23FDCB67}" type="presParOf" srcId="{9D545D40-4168-4550-9937-B49978FE63D3}" destId="{AB0975F8-DA03-457C-9251-1F6A6550BC08}" srcOrd="0" destOrd="0" presId="urn:microsoft.com/office/officeart/2005/8/layout/matrix2"/>
    <dgm:cxn modelId="{25A77BDC-AB4F-4FB6-B9DD-1DEDC8C0D52D}" type="presParOf" srcId="{9D545D40-4168-4550-9937-B49978FE63D3}" destId="{201AD485-54D3-4831-9FE2-674FBB64BC17}" srcOrd="1" destOrd="0" presId="urn:microsoft.com/office/officeart/2005/8/layout/matrix2"/>
    <dgm:cxn modelId="{DE61EFFE-024E-428A-9FCE-0C2B42721E62}" type="presParOf" srcId="{9D545D40-4168-4550-9937-B49978FE63D3}" destId="{DCB048F8-CF5A-4658-934C-51F5AD6A4010}" srcOrd="2" destOrd="0" presId="urn:microsoft.com/office/officeart/2005/8/layout/matrix2"/>
    <dgm:cxn modelId="{ABCCC1CF-DCD9-44C3-9F31-F7BCE6EA2D83}" type="presParOf" srcId="{9D545D40-4168-4550-9937-B49978FE63D3}" destId="{923E3E08-6A55-40A2-BCFE-73AF2264789E}" srcOrd="3" destOrd="0" presId="urn:microsoft.com/office/officeart/2005/8/layout/matrix2"/>
    <dgm:cxn modelId="{DEE68749-A82B-448D-81F9-DA6EA389D1E6}" type="presParOf" srcId="{9D545D40-4168-4550-9937-B49978FE63D3}" destId="{F8CE3FA3-C933-4B23-929E-83096FBC7FC2}" srcOrd="4" destOrd="0" presId="urn:microsoft.com/office/officeart/2005/8/layout/matrix2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CFB0FB-182A-46D1-9388-D1143F00701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7AA678FE-B41D-48EE-AD5B-960C5A1CE00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100"/>
            <a:t>Government</a:t>
          </a:r>
        </a:p>
      </dgm:t>
    </dgm:pt>
    <dgm:pt modelId="{5BCFA0AD-B444-433D-B92E-2D2154CC595E}" type="parTrans" cxnId="{B0431CA1-625F-4C7C-AF31-767C61B80B04}">
      <dgm:prSet/>
      <dgm:spPr/>
      <dgm:t>
        <a:bodyPr/>
        <a:lstStyle/>
        <a:p>
          <a:endParaRPr lang="en-GB"/>
        </a:p>
      </dgm:t>
    </dgm:pt>
    <dgm:pt modelId="{B504AB1C-B480-4DD1-9C03-221C7B08E08D}" type="sibTrans" cxnId="{B0431CA1-625F-4C7C-AF31-767C61B80B04}">
      <dgm:prSet/>
      <dgm:spPr/>
      <dgm:t>
        <a:bodyPr/>
        <a:lstStyle/>
        <a:p>
          <a:endParaRPr lang="en-GB"/>
        </a:p>
      </dgm:t>
    </dgm:pt>
    <dgm:pt modelId="{0F8FA044-903D-4221-806E-647AD919E7B2}" type="asst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100"/>
            <a:t>Ministry of Enterprise and Innovation</a:t>
          </a:r>
        </a:p>
      </dgm:t>
    </dgm:pt>
    <dgm:pt modelId="{47FD22FE-AF09-44E0-92F3-4E9EA7EC9050}" type="parTrans" cxnId="{6C528E8E-35DA-4128-9FF5-4AD3D8035A58}">
      <dgm:prSet/>
      <dgm:spPr/>
      <dgm:t>
        <a:bodyPr/>
        <a:lstStyle/>
        <a:p>
          <a:endParaRPr lang="en-GB"/>
        </a:p>
      </dgm:t>
    </dgm:pt>
    <dgm:pt modelId="{AB43A164-7479-4336-8B18-3961BD1144D4}" type="sibTrans" cxnId="{6C528E8E-35DA-4128-9FF5-4AD3D8035A58}">
      <dgm:prSet/>
      <dgm:spPr/>
      <dgm:t>
        <a:bodyPr/>
        <a:lstStyle/>
        <a:p>
          <a:endParaRPr lang="en-GB"/>
        </a:p>
      </dgm:t>
    </dgm:pt>
    <dgm:pt modelId="{3D115E5B-BE7B-4B22-82FD-413BD50F53E6}" type="asst">
      <dgm:prSet custT="1"/>
      <dgm:spPr>
        <a:solidFill>
          <a:srgbClr val="FFFF00"/>
        </a:solidFill>
      </dgm:spPr>
      <dgm:t>
        <a:bodyPr/>
        <a:lstStyle/>
        <a:p>
          <a:r>
            <a:rPr lang="en-GB" sz="1100"/>
            <a:t>Ministry of Education and Research</a:t>
          </a:r>
        </a:p>
      </dgm:t>
    </dgm:pt>
    <dgm:pt modelId="{2669E2DD-1052-4370-8D7F-6D5558E450FD}" type="parTrans" cxnId="{6D7AA791-F4D6-4EFB-9AD0-F3235DF3EA93}">
      <dgm:prSet/>
      <dgm:spPr/>
      <dgm:t>
        <a:bodyPr/>
        <a:lstStyle/>
        <a:p>
          <a:endParaRPr lang="en-GB"/>
        </a:p>
      </dgm:t>
    </dgm:pt>
    <dgm:pt modelId="{037A01C4-8AF9-4853-90DD-6C5ADF0012BA}" type="sibTrans" cxnId="{6D7AA791-F4D6-4EFB-9AD0-F3235DF3EA93}">
      <dgm:prSet/>
      <dgm:spPr/>
      <dgm:t>
        <a:bodyPr/>
        <a:lstStyle/>
        <a:p>
          <a:endParaRPr lang="en-GB"/>
        </a:p>
      </dgm:t>
    </dgm:pt>
    <dgm:pt modelId="{E56D5936-138B-42F1-A407-5B307526BBAC}">
      <dgm:prSet custT="1"/>
      <dgm:spPr>
        <a:solidFill>
          <a:srgbClr val="FFFF00"/>
        </a:solidFill>
      </dgm:spPr>
      <dgm:t>
        <a:bodyPr/>
        <a:lstStyle/>
        <a:p>
          <a:r>
            <a:rPr lang="en-GB" sz="1100" dirty="0" err="1"/>
            <a:t>Vinnova</a:t>
          </a:r>
          <a:endParaRPr lang="en-GB" sz="1100" dirty="0"/>
        </a:p>
      </dgm:t>
    </dgm:pt>
    <dgm:pt modelId="{370E4A64-4796-4D79-BCD7-2296C2C0395D}" type="parTrans" cxnId="{FF63D0A0-7E9E-4C4E-A87E-9FF16A28326B}">
      <dgm:prSet/>
      <dgm:spPr/>
      <dgm:t>
        <a:bodyPr/>
        <a:lstStyle/>
        <a:p>
          <a:endParaRPr lang="en-GB"/>
        </a:p>
      </dgm:t>
    </dgm:pt>
    <dgm:pt modelId="{D74E75C8-7413-4467-8BD1-602BCE601961}" type="sibTrans" cxnId="{FF63D0A0-7E9E-4C4E-A87E-9FF16A28326B}">
      <dgm:prSet/>
      <dgm:spPr/>
      <dgm:t>
        <a:bodyPr/>
        <a:lstStyle/>
        <a:p>
          <a:endParaRPr lang="en-GB"/>
        </a:p>
      </dgm:t>
    </dgm:pt>
    <dgm:pt modelId="{1EABFEE3-815E-49F9-9FF9-424DAAA71E1F}">
      <dgm:prSet custT="1"/>
      <dgm:spPr>
        <a:solidFill>
          <a:srgbClr val="FFFF00"/>
        </a:solidFill>
      </dgm:spPr>
      <dgm:t>
        <a:bodyPr/>
        <a:lstStyle/>
        <a:p>
          <a:r>
            <a:rPr lang="en-GB" sz="1100" dirty="0"/>
            <a:t>Swedish Agency for Economic and regional growth (</a:t>
          </a:r>
          <a:r>
            <a:rPr lang="en-GB" sz="1100" dirty="0" err="1"/>
            <a:t>Tillväxtverket</a:t>
          </a:r>
          <a:r>
            <a:rPr lang="en-GB" sz="1100" dirty="0"/>
            <a:t>)</a:t>
          </a:r>
        </a:p>
      </dgm:t>
    </dgm:pt>
    <dgm:pt modelId="{EA4F702F-410D-4B17-A84C-24817667A024}" type="parTrans" cxnId="{952A87F6-1D10-48B8-AEEB-49C12E7AC72A}">
      <dgm:prSet/>
      <dgm:spPr/>
      <dgm:t>
        <a:bodyPr/>
        <a:lstStyle/>
        <a:p>
          <a:endParaRPr lang="en-GB"/>
        </a:p>
      </dgm:t>
    </dgm:pt>
    <dgm:pt modelId="{25C3624F-9C5F-482C-907C-6F184FC62752}" type="sibTrans" cxnId="{952A87F6-1D10-48B8-AEEB-49C12E7AC72A}">
      <dgm:prSet/>
      <dgm:spPr/>
      <dgm:t>
        <a:bodyPr/>
        <a:lstStyle/>
        <a:p>
          <a:endParaRPr lang="en-GB"/>
        </a:p>
      </dgm:t>
    </dgm:pt>
    <dgm:pt modelId="{48DC3AC5-9B01-4994-9CD6-B99FD81F1304}">
      <dgm:prSet custT="1"/>
      <dgm:spPr>
        <a:solidFill>
          <a:srgbClr val="FFFF00"/>
        </a:solidFill>
      </dgm:spPr>
      <dgm:t>
        <a:bodyPr/>
        <a:lstStyle/>
        <a:p>
          <a:r>
            <a:rPr lang="en-GB" sz="1100" dirty="0"/>
            <a:t>Universities</a:t>
          </a:r>
        </a:p>
      </dgm:t>
    </dgm:pt>
    <dgm:pt modelId="{7E6E47E2-7C61-49A0-98B5-4DDF29050E03}" type="parTrans" cxnId="{BB2E5B2D-C3BD-4B19-BB1F-8D63AD3207EC}">
      <dgm:prSet/>
      <dgm:spPr/>
      <dgm:t>
        <a:bodyPr/>
        <a:lstStyle/>
        <a:p>
          <a:endParaRPr lang="en-GB"/>
        </a:p>
      </dgm:t>
    </dgm:pt>
    <dgm:pt modelId="{797EF026-9B23-4FD4-B860-B6D7743EAC5C}" type="sibTrans" cxnId="{BB2E5B2D-C3BD-4B19-BB1F-8D63AD3207EC}">
      <dgm:prSet/>
      <dgm:spPr/>
      <dgm:t>
        <a:bodyPr/>
        <a:lstStyle/>
        <a:p>
          <a:endParaRPr lang="en-GB"/>
        </a:p>
      </dgm:t>
    </dgm:pt>
    <dgm:pt modelId="{311AE4B3-2506-4D10-89E1-76C1CF67B9B2}">
      <dgm:prSet custT="1"/>
      <dgm:spPr>
        <a:solidFill>
          <a:srgbClr val="FFFF00"/>
        </a:solidFill>
      </dgm:spPr>
      <dgm:t>
        <a:bodyPr/>
        <a:lstStyle/>
        <a:p>
          <a:r>
            <a:rPr lang="en-GB" sz="1100" dirty="0"/>
            <a:t>Swedish Research Council</a:t>
          </a:r>
        </a:p>
      </dgm:t>
    </dgm:pt>
    <dgm:pt modelId="{A154E4E2-3D6F-4424-A4CF-91A45AC43EB8}" type="parTrans" cxnId="{7F3A497D-DAB7-4DE9-AF0A-E195B55F1EE6}">
      <dgm:prSet/>
      <dgm:spPr/>
      <dgm:t>
        <a:bodyPr/>
        <a:lstStyle/>
        <a:p>
          <a:endParaRPr lang="en-GB"/>
        </a:p>
      </dgm:t>
    </dgm:pt>
    <dgm:pt modelId="{5965282C-A1F6-43D9-9A26-50FC8A01F9BA}" type="sibTrans" cxnId="{7F3A497D-DAB7-4DE9-AF0A-E195B55F1EE6}">
      <dgm:prSet/>
      <dgm:spPr/>
      <dgm:t>
        <a:bodyPr/>
        <a:lstStyle/>
        <a:p>
          <a:endParaRPr lang="en-GB"/>
        </a:p>
      </dgm:t>
    </dgm:pt>
    <dgm:pt modelId="{5C0786ED-D4A5-4DBF-B459-1C2BAB6FBC29}">
      <dgm:prSet custT="1"/>
      <dgm:spPr>
        <a:solidFill>
          <a:srgbClr val="FFFF00"/>
        </a:solidFill>
      </dgm:spPr>
      <dgm:t>
        <a:bodyPr/>
        <a:lstStyle/>
        <a:p>
          <a:r>
            <a:rPr lang="en-GB" sz="1100"/>
            <a:t>RI.SE</a:t>
          </a:r>
        </a:p>
      </dgm:t>
    </dgm:pt>
    <dgm:pt modelId="{F8218602-1C51-4E1E-A9DB-72B4AB346C59}" type="parTrans" cxnId="{17ADD5A5-43DA-4C16-A600-5129FA6E6FDC}">
      <dgm:prSet/>
      <dgm:spPr/>
      <dgm:t>
        <a:bodyPr/>
        <a:lstStyle/>
        <a:p>
          <a:endParaRPr lang="en-GB"/>
        </a:p>
      </dgm:t>
    </dgm:pt>
    <dgm:pt modelId="{7DDFD216-37DA-4749-BEBA-8DDDD6943D1D}" type="sibTrans" cxnId="{17ADD5A5-43DA-4C16-A600-5129FA6E6FDC}">
      <dgm:prSet/>
      <dgm:spPr/>
      <dgm:t>
        <a:bodyPr/>
        <a:lstStyle/>
        <a:p>
          <a:endParaRPr lang="en-GB"/>
        </a:p>
      </dgm:t>
    </dgm:pt>
    <dgm:pt modelId="{49ED10CA-4696-41BC-BE74-181A57A77613}">
      <dgm:prSet custT="1"/>
      <dgm:spPr>
        <a:solidFill>
          <a:srgbClr val="FFFF00"/>
        </a:solidFill>
      </dgm:spPr>
      <dgm:t>
        <a:bodyPr/>
        <a:lstStyle/>
        <a:p>
          <a:r>
            <a:rPr lang="en-GB" sz="1100" dirty="0"/>
            <a:t>ALMI</a:t>
          </a:r>
        </a:p>
      </dgm:t>
    </dgm:pt>
    <dgm:pt modelId="{4CC5D594-C2BB-4B9D-9952-564FC5ABB052}" type="parTrans" cxnId="{4CD04288-6D17-4FCB-A3ED-8CD90EE5433C}">
      <dgm:prSet/>
      <dgm:spPr/>
      <dgm:t>
        <a:bodyPr/>
        <a:lstStyle/>
        <a:p>
          <a:endParaRPr lang="en-GB"/>
        </a:p>
      </dgm:t>
    </dgm:pt>
    <dgm:pt modelId="{64087509-D2AA-4FEB-9016-459B708D1EE0}" type="sibTrans" cxnId="{4CD04288-6D17-4FCB-A3ED-8CD90EE5433C}">
      <dgm:prSet/>
      <dgm:spPr/>
      <dgm:t>
        <a:bodyPr/>
        <a:lstStyle/>
        <a:p>
          <a:endParaRPr lang="en-GB"/>
        </a:p>
      </dgm:t>
    </dgm:pt>
    <dgm:pt modelId="{D8D4D382-12E7-4CA3-B54C-E7BDF56C47E0}" type="asst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100" dirty="0"/>
            <a:t>H2020</a:t>
          </a:r>
        </a:p>
      </dgm:t>
    </dgm:pt>
    <dgm:pt modelId="{8E0D8FCB-A427-425A-8525-AA1733D78C37}" type="parTrans" cxnId="{2FDFC7B5-9099-49F6-8E1A-F38B87ED7B34}">
      <dgm:prSet/>
      <dgm:spPr/>
      <dgm:t>
        <a:bodyPr/>
        <a:lstStyle/>
        <a:p>
          <a:endParaRPr lang="en-GB"/>
        </a:p>
      </dgm:t>
    </dgm:pt>
    <dgm:pt modelId="{5F3C51AD-3EA6-46DF-B6BE-CDCEEF6BBD91}" type="sibTrans" cxnId="{2FDFC7B5-9099-49F6-8E1A-F38B87ED7B34}">
      <dgm:prSet/>
      <dgm:spPr/>
      <dgm:t>
        <a:bodyPr/>
        <a:lstStyle/>
        <a:p>
          <a:endParaRPr lang="en-GB"/>
        </a:p>
      </dgm:t>
    </dgm:pt>
    <dgm:pt modelId="{5076F7F6-8EF9-470F-91CD-898593124E3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100" dirty="0"/>
            <a:t>Smart specialisation Strategy</a:t>
          </a:r>
        </a:p>
      </dgm:t>
    </dgm:pt>
    <dgm:pt modelId="{0196BC79-BFA4-4F3C-BEC1-CEF88C318D21}" type="parTrans" cxnId="{8D3A6075-BEF5-4F71-BA42-6988BD0AFB02}">
      <dgm:prSet/>
      <dgm:spPr/>
      <dgm:t>
        <a:bodyPr/>
        <a:lstStyle/>
        <a:p>
          <a:endParaRPr lang="en-GB"/>
        </a:p>
      </dgm:t>
    </dgm:pt>
    <dgm:pt modelId="{868202C1-0BD2-46A6-BC85-CB9173756095}" type="sibTrans" cxnId="{8D3A6075-BEF5-4F71-BA42-6988BD0AFB02}">
      <dgm:prSet/>
      <dgm:spPr/>
      <dgm:t>
        <a:bodyPr/>
        <a:lstStyle/>
        <a:p>
          <a:endParaRPr lang="en-GB"/>
        </a:p>
      </dgm:t>
    </dgm:pt>
    <dgm:pt modelId="{5DC278BB-6772-490C-BF4D-7494ABB89D29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GB" sz="1100" dirty="0"/>
            <a:t>Business  sector </a:t>
          </a:r>
        </a:p>
      </dgm:t>
    </dgm:pt>
    <dgm:pt modelId="{254E3977-FE57-4A29-8C24-BCFD8D03FAFF}" type="parTrans" cxnId="{909BD17F-F38A-4072-AF92-CD295CFE0FF7}">
      <dgm:prSet/>
      <dgm:spPr/>
      <dgm:t>
        <a:bodyPr/>
        <a:lstStyle/>
        <a:p>
          <a:endParaRPr lang="en-GB"/>
        </a:p>
      </dgm:t>
    </dgm:pt>
    <dgm:pt modelId="{8407BF0E-ED05-4AB2-9734-C78E416EC8FE}" type="sibTrans" cxnId="{909BD17F-F38A-4072-AF92-CD295CFE0FF7}">
      <dgm:prSet/>
      <dgm:spPr/>
      <dgm:t>
        <a:bodyPr/>
        <a:lstStyle/>
        <a:p>
          <a:endParaRPr lang="en-GB"/>
        </a:p>
      </dgm:t>
    </dgm:pt>
    <dgm:pt modelId="{30C5EA0F-A65F-431E-9DA3-5538E669F1D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GB" sz="1100" dirty="0"/>
            <a:t>Large MNEs e.g. ABB, GE</a:t>
          </a:r>
        </a:p>
      </dgm:t>
    </dgm:pt>
    <dgm:pt modelId="{7F5A8D34-0621-479A-829F-E01636914569}" type="parTrans" cxnId="{FDFEE508-B659-4775-888C-C2B669AFF8F2}">
      <dgm:prSet/>
      <dgm:spPr/>
      <dgm:t>
        <a:bodyPr/>
        <a:lstStyle/>
        <a:p>
          <a:endParaRPr lang="en-GB"/>
        </a:p>
      </dgm:t>
    </dgm:pt>
    <dgm:pt modelId="{805AC042-497D-4401-AD07-88F3D24978C0}" type="sibTrans" cxnId="{FDFEE508-B659-4775-888C-C2B669AFF8F2}">
      <dgm:prSet/>
      <dgm:spPr/>
      <dgm:t>
        <a:bodyPr/>
        <a:lstStyle/>
        <a:p>
          <a:endParaRPr lang="en-GB"/>
        </a:p>
      </dgm:t>
    </dgm:pt>
    <dgm:pt modelId="{EE1C7056-6B1F-40FD-A0AB-19F189DAA1C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100"/>
            <a:t>EU</a:t>
          </a:r>
        </a:p>
      </dgm:t>
    </dgm:pt>
    <dgm:pt modelId="{18A45A8F-AD08-4465-B8A9-7A3F67139B41}" type="sibTrans" cxnId="{1EC3E0C0-628A-4286-A39B-4EEB14496CE8}">
      <dgm:prSet/>
      <dgm:spPr/>
      <dgm:t>
        <a:bodyPr/>
        <a:lstStyle/>
        <a:p>
          <a:endParaRPr lang="en-GB"/>
        </a:p>
      </dgm:t>
    </dgm:pt>
    <dgm:pt modelId="{3398BDFF-3FE7-4FA6-AA20-4E7CC057F792}" type="parTrans" cxnId="{1EC3E0C0-628A-4286-A39B-4EEB14496CE8}">
      <dgm:prSet/>
      <dgm:spPr/>
      <dgm:t>
        <a:bodyPr/>
        <a:lstStyle/>
        <a:p>
          <a:endParaRPr lang="en-GB"/>
        </a:p>
      </dgm:t>
    </dgm:pt>
    <dgm:pt modelId="{0DF14954-8B81-4ECE-92F2-B61E55498D6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1100" dirty="0"/>
            <a:t>Confederation of Swedish </a:t>
          </a:r>
          <a:r>
            <a:rPr lang="en-GB" sz="1100" dirty="0" err="1"/>
            <a:t>Enterpries</a:t>
          </a:r>
          <a:endParaRPr lang="en-GB" sz="1100" dirty="0"/>
        </a:p>
      </dgm:t>
    </dgm:pt>
    <dgm:pt modelId="{457FA95E-20AE-40C4-8468-36A99083AA39}" type="parTrans" cxnId="{D695210D-28C6-4488-8C0E-C9E36BDEC5D1}">
      <dgm:prSet/>
      <dgm:spPr/>
      <dgm:t>
        <a:bodyPr/>
        <a:lstStyle/>
        <a:p>
          <a:endParaRPr lang="en-GB"/>
        </a:p>
      </dgm:t>
    </dgm:pt>
    <dgm:pt modelId="{8F3C2C12-EC4D-43F7-B2FD-147D5C7C047A}" type="sibTrans" cxnId="{D695210D-28C6-4488-8C0E-C9E36BDEC5D1}">
      <dgm:prSet/>
      <dgm:spPr/>
      <dgm:t>
        <a:bodyPr/>
        <a:lstStyle/>
        <a:p>
          <a:endParaRPr lang="en-GB"/>
        </a:p>
      </dgm:t>
    </dgm:pt>
    <dgm:pt modelId="{BE864508-2985-43EB-9610-4EE4C06ACA6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1100" b="0" i="0" dirty="0"/>
            <a:t>E.G </a:t>
          </a:r>
          <a:r>
            <a:rPr lang="en-GB" sz="1100" b="0" i="0" dirty="0" err="1"/>
            <a:t>Teknikföretagen</a:t>
          </a:r>
          <a:r>
            <a:rPr lang="en-GB" sz="1100" b="0" i="0" dirty="0"/>
            <a:t>- </a:t>
          </a:r>
          <a:r>
            <a:rPr lang="en-GB" sz="1100" dirty="0"/>
            <a:t>Association of Swedish Engineering Industries</a:t>
          </a:r>
        </a:p>
      </dgm:t>
    </dgm:pt>
    <dgm:pt modelId="{6243041C-B99B-4DE2-BD7C-FA2A65D4BEDC}" type="parTrans" cxnId="{6CAEB4D1-3F59-40E2-AF76-DD7222C432C9}">
      <dgm:prSet/>
      <dgm:spPr/>
      <dgm:t>
        <a:bodyPr/>
        <a:lstStyle/>
        <a:p>
          <a:endParaRPr lang="en-GB"/>
        </a:p>
      </dgm:t>
    </dgm:pt>
    <dgm:pt modelId="{54788EFD-F2B2-4DD4-B702-F14722D9A258}" type="sibTrans" cxnId="{6CAEB4D1-3F59-40E2-AF76-DD7222C432C9}">
      <dgm:prSet/>
      <dgm:spPr/>
      <dgm:t>
        <a:bodyPr/>
        <a:lstStyle/>
        <a:p>
          <a:endParaRPr lang="en-GB"/>
        </a:p>
      </dgm:t>
    </dgm:pt>
    <dgm:pt modelId="{43EC9DC6-26A1-4AD0-9036-DC942D798F47}">
      <dgm:prSet/>
      <dgm:spPr>
        <a:solidFill>
          <a:srgbClr val="FFFF00"/>
        </a:solidFill>
      </dgm:spPr>
      <dgm:t>
        <a:bodyPr/>
        <a:lstStyle/>
        <a:p>
          <a:r>
            <a:rPr lang="en-GB" dirty="0"/>
            <a:t>National Innovation Council</a:t>
          </a:r>
        </a:p>
      </dgm:t>
    </dgm:pt>
    <dgm:pt modelId="{321487DF-8167-4851-B993-4F4AB3A13D94}" type="parTrans" cxnId="{7F3C7AA0-1CF9-4D9D-A048-F10A7165846E}">
      <dgm:prSet/>
      <dgm:spPr/>
      <dgm:t>
        <a:bodyPr/>
        <a:lstStyle/>
        <a:p>
          <a:endParaRPr lang="en-GB"/>
        </a:p>
      </dgm:t>
    </dgm:pt>
    <dgm:pt modelId="{6FF17CC1-6F63-4176-AE90-B25358B9554E}" type="sibTrans" cxnId="{7F3C7AA0-1CF9-4D9D-A048-F10A7165846E}">
      <dgm:prSet/>
      <dgm:spPr/>
      <dgm:t>
        <a:bodyPr/>
        <a:lstStyle/>
        <a:p>
          <a:endParaRPr lang="en-GB"/>
        </a:p>
      </dgm:t>
    </dgm:pt>
    <dgm:pt modelId="{0B514BE5-0798-4949-B0CE-A25138E89BEE}">
      <dgm:prSet custT="1"/>
      <dgm:spPr>
        <a:solidFill>
          <a:srgbClr val="FFFF00"/>
        </a:solidFill>
      </dgm:spPr>
      <dgm:t>
        <a:bodyPr/>
        <a:lstStyle/>
        <a:p>
          <a:r>
            <a:rPr lang="en-GB" sz="1100"/>
            <a:t>Ministry of Labour</a:t>
          </a:r>
        </a:p>
      </dgm:t>
    </dgm:pt>
    <dgm:pt modelId="{264321C5-1CA9-4B3D-89DC-6FC88CFB26D8}" type="parTrans" cxnId="{3127D043-7C5C-47C8-94CE-AFFC66B9AA65}">
      <dgm:prSet/>
      <dgm:spPr/>
      <dgm:t>
        <a:bodyPr/>
        <a:lstStyle/>
        <a:p>
          <a:endParaRPr lang="en-GB"/>
        </a:p>
      </dgm:t>
    </dgm:pt>
    <dgm:pt modelId="{F25E7798-6056-4CE1-9492-BDCF13AA14AB}" type="sibTrans" cxnId="{3127D043-7C5C-47C8-94CE-AFFC66B9AA65}">
      <dgm:prSet/>
      <dgm:spPr/>
      <dgm:t>
        <a:bodyPr/>
        <a:lstStyle/>
        <a:p>
          <a:endParaRPr lang="en-GB"/>
        </a:p>
      </dgm:t>
    </dgm:pt>
    <dgm:pt modelId="{970109A5-E090-4207-904B-E89CC2A79E50}">
      <dgm:prSet/>
      <dgm:spPr/>
      <dgm:t>
        <a:bodyPr/>
        <a:lstStyle/>
        <a:p>
          <a:r>
            <a:rPr lang="en-GB"/>
            <a:t>NATIONAL INNOVATION SYSTEM</a:t>
          </a:r>
        </a:p>
      </dgm:t>
    </dgm:pt>
    <dgm:pt modelId="{595B5A09-4332-4115-8F03-2482CC1B9A21}" type="sibTrans" cxnId="{77C7E607-0ECD-47C9-BB35-67A70D2AC5A0}">
      <dgm:prSet/>
      <dgm:spPr/>
      <dgm:t>
        <a:bodyPr/>
        <a:lstStyle/>
        <a:p>
          <a:endParaRPr lang="en-GB"/>
        </a:p>
      </dgm:t>
    </dgm:pt>
    <dgm:pt modelId="{15B3B70C-41DF-42F1-A852-C297F59ECCD6}" type="parTrans" cxnId="{77C7E607-0ECD-47C9-BB35-67A70D2AC5A0}">
      <dgm:prSet/>
      <dgm:spPr/>
      <dgm:t>
        <a:bodyPr/>
        <a:lstStyle/>
        <a:p>
          <a:endParaRPr lang="en-GB"/>
        </a:p>
      </dgm:t>
    </dgm:pt>
    <dgm:pt modelId="{4DB88652-E769-4662-903D-71AF555E0A8F}">
      <dgm:prSet/>
      <dgm:spPr>
        <a:solidFill>
          <a:srgbClr val="FFFF00"/>
        </a:solidFill>
      </dgm:spPr>
      <dgm:t>
        <a:bodyPr/>
        <a:lstStyle/>
        <a:p>
          <a:r>
            <a:rPr lang="en-GB"/>
            <a:t>YH</a:t>
          </a:r>
        </a:p>
      </dgm:t>
    </dgm:pt>
    <dgm:pt modelId="{51DC49C3-4407-42A0-879B-8340C8530C2F}" type="parTrans" cxnId="{38111732-9563-4B96-B85E-41C6EC92F66A}">
      <dgm:prSet/>
      <dgm:spPr/>
      <dgm:t>
        <a:bodyPr/>
        <a:lstStyle/>
        <a:p>
          <a:endParaRPr lang="en-GB"/>
        </a:p>
      </dgm:t>
    </dgm:pt>
    <dgm:pt modelId="{7F82785A-F00E-4B4E-84ED-461B7EEBF362}" type="sibTrans" cxnId="{38111732-9563-4B96-B85E-41C6EC92F66A}">
      <dgm:prSet/>
      <dgm:spPr/>
      <dgm:t>
        <a:bodyPr/>
        <a:lstStyle/>
        <a:p>
          <a:endParaRPr lang="en-GB"/>
        </a:p>
      </dgm:t>
    </dgm:pt>
    <dgm:pt modelId="{D613F800-48CE-484E-A85B-D1BA83F4399C}">
      <dgm:prSet custT="1"/>
      <dgm:spPr>
        <a:solidFill>
          <a:srgbClr val="FFFF00"/>
        </a:solidFill>
      </dgm:spPr>
      <dgm:t>
        <a:bodyPr/>
        <a:lstStyle/>
        <a:p>
          <a:r>
            <a:rPr lang="en-GB" sz="800"/>
            <a:t>SWerea</a:t>
          </a:r>
        </a:p>
      </dgm:t>
    </dgm:pt>
    <dgm:pt modelId="{E11823AF-0AA7-4645-A733-88D552DBCFA0}" type="parTrans" cxnId="{59EFDC06-EBD8-49C2-8A35-B780381AE1BF}">
      <dgm:prSet/>
      <dgm:spPr/>
      <dgm:t>
        <a:bodyPr/>
        <a:lstStyle/>
        <a:p>
          <a:endParaRPr lang="en-GB"/>
        </a:p>
      </dgm:t>
    </dgm:pt>
    <dgm:pt modelId="{568E6D18-6F3D-45FD-B0AE-06B7AD381A05}" type="sibTrans" cxnId="{59EFDC06-EBD8-49C2-8A35-B780381AE1BF}">
      <dgm:prSet/>
      <dgm:spPr/>
      <dgm:t>
        <a:bodyPr/>
        <a:lstStyle/>
        <a:p>
          <a:endParaRPr lang="en-GB"/>
        </a:p>
      </dgm:t>
    </dgm:pt>
    <dgm:pt modelId="{5CD3CB1B-8D7A-4580-84F5-23ED58C84D5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/>
            <a:t>IVA- </a:t>
          </a:r>
          <a:r>
            <a:rPr lang="en-GB" b="0" i="1"/>
            <a:t>Royal Swedish Academy of Engineering Sciences</a:t>
          </a:r>
          <a:endParaRPr lang="en-GB"/>
        </a:p>
      </dgm:t>
    </dgm:pt>
    <dgm:pt modelId="{EA2D887A-153C-4A36-8EB8-352A387559EE}" type="parTrans" cxnId="{B32D7DC1-58E8-4AEE-B6A8-321016004C54}">
      <dgm:prSet/>
      <dgm:spPr/>
      <dgm:t>
        <a:bodyPr/>
        <a:lstStyle/>
        <a:p>
          <a:endParaRPr lang="en-GB"/>
        </a:p>
      </dgm:t>
    </dgm:pt>
    <dgm:pt modelId="{1F9F87FD-8E74-46C4-8C6C-4A060C262DE7}" type="sibTrans" cxnId="{B32D7DC1-58E8-4AEE-B6A8-321016004C54}">
      <dgm:prSet/>
      <dgm:spPr/>
      <dgm:t>
        <a:bodyPr/>
        <a:lstStyle/>
        <a:p>
          <a:endParaRPr lang="en-GB"/>
        </a:p>
      </dgm:t>
    </dgm:pt>
    <dgm:pt modelId="{A584BD84-F978-409D-BF37-14BBC127CDD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/>
            <a:t>Wallanberg Foundation</a:t>
          </a:r>
        </a:p>
        <a:p>
          <a:r>
            <a:rPr lang="en-GB"/>
            <a:t>WASP</a:t>
          </a:r>
        </a:p>
      </dgm:t>
    </dgm:pt>
    <dgm:pt modelId="{545770A5-A918-4236-AE56-3002E3804AC6}" type="parTrans" cxnId="{41EA16C7-9D1D-41EF-BFBE-5D52D043BE36}">
      <dgm:prSet/>
      <dgm:spPr/>
      <dgm:t>
        <a:bodyPr/>
        <a:lstStyle/>
        <a:p>
          <a:endParaRPr lang="en-GB"/>
        </a:p>
      </dgm:t>
    </dgm:pt>
    <dgm:pt modelId="{EB3C3AF6-BD6E-4337-9292-7593DC294EB4}" type="sibTrans" cxnId="{41EA16C7-9D1D-41EF-BFBE-5D52D043BE36}">
      <dgm:prSet/>
      <dgm:spPr/>
      <dgm:t>
        <a:bodyPr/>
        <a:lstStyle/>
        <a:p>
          <a:endParaRPr lang="en-GB"/>
        </a:p>
      </dgm:t>
    </dgm:pt>
    <dgm:pt modelId="{55D17DC7-A089-4FA3-A5CC-61272A374A9D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GB"/>
            <a:t>SMEs</a:t>
          </a:r>
        </a:p>
      </dgm:t>
    </dgm:pt>
    <dgm:pt modelId="{383E8AAE-A393-43BB-85DA-D28905FC23AF}" type="parTrans" cxnId="{4109416C-2EB0-472D-8B28-834A4D78C1F7}">
      <dgm:prSet/>
      <dgm:spPr/>
      <dgm:t>
        <a:bodyPr/>
        <a:lstStyle/>
        <a:p>
          <a:endParaRPr lang="en-GB"/>
        </a:p>
      </dgm:t>
    </dgm:pt>
    <dgm:pt modelId="{74BF0AC3-673E-4228-ABB6-6E6C75B0D175}" type="sibTrans" cxnId="{4109416C-2EB0-472D-8B28-834A4D78C1F7}">
      <dgm:prSet/>
      <dgm:spPr/>
      <dgm:t>
        <a:bodyPr/>
        <a:lstStyle/>
        <a:p>
          <a:endParaRPr lang="en-GB"/>
        </a:p>
      </dgm:t>
    </dgm:pt>
    <dgm:pt modelId="{5CE1CD9B-D5D5-4307-9673-1D82E3000A5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/>
            <a:t>F</a:t>
          </a:r>
          <a:r>
            <a:rPr lang="en-GB">
              <a:latin typeface="Times New Roman"/>
              <a:cs typeface="Times New Roman"/>
            </a:rPr>
            <a:t>öretarga</a:t>
          </a:r>
          <a:endParaRPr lang="en-GB"/>
        </a:p>
      </dgm:t>
    </dgm:pt>
    <dgm:pt modelId="{AD895F64-27D4-45FA-8C5A-8872AC9F5BCE}" type="parTrans" cxnId="{6CAF2A1E-836D-4E8E-8813-A518AFB5CA83}">
      <dgm:prSet/>
      <dgm:spPr/>
      <dgm:t>
        <a:bodyPr/>
        <a:lstStyle/>
        <a:p>
          <a:endParaRPr lang="en-GB"/>
        </a:p>
      </dgm:t>
    </dgm:pt>
    <dgm:pt modelId="{3BEDB840-A66F-469A-9F8F-5CE0895F37F0}" type="sibTrans" cxnId="{6CAF2A1E-836D-4E8E-8813-A518AFB5CA83}">
      <dgm:prSet/>
      <dgm:spPr/>
      <dgm:t>
        <a:bodyPr/>
        <a:lstStyle/>
        <a:p>
          <a:endParaRPr lang="en-GB"/>
        </a:p>
      </dgm:t>
    </dgm:pt>
    <dgm:pt modelId="{995CA8BA-E87C-4C52-8754-0CFFCA1C0E01}">
      <dgm:prSet/>
      <dgm:spPr>
        <a:solidFill>
          <a:srgbClr val="FFFF00"/>
        </a:solidFill>
      </dgm:spPr>
      <dgm:t>
        <a:bodyPr/>
        <a:lstStyle/>
        <a:p>
          <a:r>
            <a:rPr lang="en-GB" dirty="0" err="1"/>
            <a:t>Univesiry</a:t>
          </a:r>
          <a:r>
            <a:rPr lang="en-GB" dirty="0"/>
            <a:t> Colleges</a:t>
          </a:r>
        </a:p>
      </dgm:t>
    </dgm:pt>
    <dgm:pt modelId="{72B2DD77-A65E-4E91-A657-A9E50FAEF804}" type="parTrans" cxnId="{A04761CA-96B6-499F-85B2-F17BFB65D1C9}">
      <dgm:prSet/>
      <dgm:spPr/>
      <dgm:t>
        <a:bodyPr/>
        <a:lstStyle/>
        <a:p>
          <a:endParaRPr lang="en-GB"/>
        </a:p>
      </dgm:t>
    </dgm:pt>
    <dgm:pt modelId="{8378397F-A71A-456E-8994-42BD3F29BBCD}" type="sibTrans" cxnId="{A04761CA-96B6-499F-85B2-F17BFB65D1C9}">
      <dgm:prSet/>
      <dgm:spPr/>
      <dgm:t>
        <a:bodyPr/>
        <a:lstStyle/>
        <a:p>
          <a:endParaRPr lang="en-GB"/>
        </a:p>
      </dgm:t>
    </dgm:pt>
    <dgm:pt modelId="{B1DB94CF-B4D7-4758-9EE7-DC6E00ADB24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/>
            <a:t>Industrifonden</a:t>
          </a:r>
        </a:p>
      </dgm:t>
    </dgm:pt>
    <dgm:pt modelId="{54463880-F374-4502-BC6A-C2A66B00E5E5}" type="parTrans" cxnId="{25E6EE23-A33B-469F-964D-C07F29624806}">
      <dgm:prSet/>
      <dgm:spPr/>
      <dgm:t>
        <a:bodyPr/>
        <a:lstStyle/>
        <a:p>
          <a:endParaRPr lang="en-GB"/>
        </a:p>
      </dgm:t>
    </dgm:pt>
    <dgm:pt modelId="{C6D3196C-0076-4CC4-B12F-119124BD4A4E}" type="sibTrans" cxnId="{25E6EE23-A33B-469F-964D-C07F29624806}">
      <dgm:prSet/>
      <dgm:spPr/>
      <dgm:t>
        <a:bodyPr/>
        <a:lstStyle/>
        <a:p>
          <a:endParaRPr lang="en-GB"/>
        </a:p>
      </dgm:t>
    </dgm:pt>
    <dgm:pt modelId="{2EEF47B2-2012-47A8-9511-1989C60AAD1B}" type="pres">
      <dgm:prSet presAssocID="{49CFB0FB-182A-46D1-9388-D1143F0070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B64F985-E46D-40A3-9D3C-AAD0163468A2}" type="pres">
      <dgm:prSet presAssocID="{970109A5-E090-4207-904B-E89CC2A79E50}" presName="hierRoot1" presStyleCnt="0">
        <dgm:presLayoutVars>
          <dgm:hierBranch val="init"/>
        </dgm:presLayoutVars>
      </dgm:prSet>
      <dgm:spPr/>
    </dgm:pt>
    <dgm:pt modelId="{8E55E5B4-1248-46A8-9BB2-6B54650C00E7}" type="pres">
      <dgm:prSet presAssocID="{970109A5-E090-4207-904B-E89CC2A79E50}" presName="rootComposite1" presStyleCnt="0"/>
      <dgm:spPr/>
    </dgm:pt>
    <dgm:pt modelId="{C8DF0AEF-CC52-4F78-B36B-174D6208A593}" type="pres">
      <dgm:prSet presAssocID="{970109A5-E090-4207-904B-E89CC2A79E50}" presName="rootText1" presStyleLbl="node0" presStyleIdx="0" presStyleCnt="1" custScaleX="219489" custScaleY="402187" custLinFactX="100000" custLinFactY="30236" custLinFactNeighborX="178456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8A48D0-A56D-4609-B241-97157D9CBCBD}" type="pres">
      <dgm:prSet presAssocID="{970109A5-E090-4207-904B-E89CC2A79E50}" presName="rootConnector1" presStyleLbl="node1" presStyleIdx="0" presStyleCnt="0"/>
      <dgm:spPr/>
      <dgm:t>
        <a:bodyPr/>
        <a:lstStyle/>
        <a:p>
          <a:endParaRPr lang="en-GB"/>
        </a:p>
      </dgm:t>
    </dgm:pt>
    <dgm:pt modelId="{54D45F20-D271-41D2-9558-F4D58B24D1E2}" type="pres">
      <dgm:prSet presAssocID="{970109A5-E090-4207-904B-E89CC2A79E50}" presName="hierChild2" presStyleCnt="0"/>
      <dgm:spPr/>
    </dgm:pt>
    <dgm:pt modelId="{5F2C78CE-0BC8-458E-B8B4-0798AA2AAC60}" type="pres">
      <dgm:prSet presAssocID="{5BCFA0AD-B444-433D-B92E-2D2154CC595E}" presName="Name37" presStyleLbl="parChTrans1D2" presStyleIdx="0" presStyleCnt="8"/>
      <dgm:spPr/>
      <dgm:t>
        <a:bodyPr/>
        <a:lstStyle/>
        <a:p>
          <a:endParaRPr lang="en-GB"/>
        </a:p>
      </dgm:t>
    </dgm:pt>
    <dgm:pt modelId="{6AD1EB33-A666-445A-B5C3-5F5776089599}" type="pres">
      <dgm:prSet presAssocID="{7AA678FE-B41D-48EE-AD5B-960C5A1CE000}" presName="hierRoot2" presStyleCnt="0">
        <dgm:presLayoutVars>
          <dgm:hierBranch val="init"/>
        </dgm:presLayoutVars>
      </dgm:prSet>
      <dgm:spPr/>
    </dgm:pt>
    <dgm:pt modelId="{6EB289A8-F412-45A1-9E84-49E6A2610508}" type="pres">
      <dgm:prSet presAssocID="{7AA678FE-B41D-48EE-AD5B-960C5A1CE000}" presName="rootComposite" presStyleCnt="0"/>
      <dgm:spPr/>
    </dgm:pt>
    <dgm:pt modelId="{F6B0351A-37C2-4555-8F72-94CBB3F6AEC6}" type="pres">
      <dgm:prSet presAssocID="{7AA678FE-B41D-48EE-AD5B-960C5A1CE000}" presName="rootText" presStyleLbl="node2" presStyleIdx="0" presStyleCnt="8" custScaleX="369164" custScaleY="349428" custLinFactX="300000" custLinFactY="95840" custLinFactNeighborX="304142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E305D0-21EC-42CA-8B3E-B2725CF7163D}" type="pres">
      <dgm:prSet presAssocID="{7AA678FE-B41D-48EE-AD5B-960C5A1CE000}" presName="rootConnector" presStyleLbl="node2" presStyleIdx="0" presStyleCnt="8"/>
      <dgm:spPr/>
      <dgm:t>
        <a:bodyPr/>
        <a:lstStyle/>
        <a:p>
          <a:endParaRPr lang="en-GB"/>
        </a:p>
      </dgm:t>
    </dgm:pt>
    <dgm:pt modelId="{B0D449F4-4A30-4A11-B187-82E14436CFC8}" type="pres">
      <dgm:prSet presAssocID="{7AA678FE-B41D-48EE-AD5B-960C5A1CE000}" presName="hierChild4" presStyleCnt="0"/>
      <dgm:spPr/>
    </dgm:pt>
    <dgm:pt modelId="{AB52F9FC-0034-479C-AC13-65FC4D03B757}" type="pres">
      <dgm:prSet presAssocID="{321487DF-8167-4851-B993-4F4AB3A13D94}" presName="Name37" presStyleLbl="parChTrans1D3" presStyleIdx="0" presStyleCnt="9"/>
      <dgm:spPr/>
      <dgm:t>
        <a:bodyPr/>
        <a:lstStyle/>
        <a:p>
          <a:endParaRPr lang="en-GB"/>
        </a:p>
      </dgm:t>
    </dgm:pt>
    <dgm:pt modelId="{B2BB7685-7BE4-4602-B8EB-5C6637B0772D}" type="pres">
      <dgm:prSet presAssocID="{43EC9DC6-26A1-4AD0-9036-DC942D798F47}" presName="hierRoot2" presStyleCnt="0">
        <dgm:presLayoutVars>
          <dgm:hierBranch val="init"/>
        </dgm:presLayoutVars>
      </dgm:prSet>
      <dgm:spPr/>
    </dgm:pt>
    <dgm:pt modelId="{0F87B4B2-6E44-404B-9E29-9D9D57642F39}" type="pres">
      <dgm:prSet presAssocID="{43EC9DC6-26A1-4AD0-9036-DC942D798F47}" presName="rootComposite" presStyleCnt="0"/>
      <dgm:spPr/>
    </dgm:pt>
    <dgm:pt modelId="{36CC7D21-6F82-4AD7-BEDD-DC5ECADF60D6}" type="pres">
      <dgm:prSet presAssocID="{43EC9DC6-26A1-4AD0-9036-DC942D798F47}" presName="rootText" presStyleLbl="node3" presStyleIdx="0" presStyleCnt="6" custScaleX="368119" custScaleY="112426" custLinFactX="100000" custLinFactY="-700000" custLinFactNeighborX="166019" custLinFactNeighborY="-76753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A37D43-1E88-4DC2-B793-BD6B726E73AA}" type="pres">
      <dgm:prSet presAssocID="{43EC9DC6-26A1-4AD0-9036-DC942D798F47}" presName="rootConnector" presStyleLbl="node3" presStyleIdx="0" presStyleCnt="6"/>
      <dgm:spPr/>
      <dgm:t>
        <a:bodyPr/>
        <a:lstStyle/>
        <a:p>
          <a:endParaRPr lang="en-GB"/>
        </a:p>
      </dgm:t>
    </dgm:pt>
    <dgm:pt modelId="{66493122-9EA6-46D3-8363-63857D53F187}" type="pres">
      <dgm:prSet presAssocID="{43EC9DC6-26A1-4AD0-9036-DC942D798F47}" presName="hierChild4" presStyleCnt="0"/>
      <dgm:spPr/>
    </dgm:pt>
    <dgm:pt modelId="{23C99B43-CB76-41A2-9668-7EB50A19AAAC}" type="pres">
      <dgm:prSet presAssocID="{43EC9DC6-26A1-4AD0-9036-DC942D798F47}" presName="hierChild5" presStyleCnt="0"/>
      <dgm:spPr/>
    </dgm:pt>
    <dgm:pt modelId="{B1783A2F-94FE-47D2-965F-379A1C15A677}" type="pres">
      <dgm:prSet presAssocID="{264321C5-1CA9-4B3D-89DC-6FC88CFB26D8}" presName="Name37" presStyleLbl="parChTrans1D3" presStyleIdx="1" presStyleCnt="9"/>
      <dgm:spPr/>
      <dgm:t>
        <a:bodyPr/>
        <a:lstStyle/>
        <a:p>
          <a:endParaRPr lang="en-GB"/>
        </a:p>
      </dgm:t>
    </dgm:pt>
    <dgm:pt modelId="{801712C6-B006-4358-B5E7-353CEDA24E92}" type="pres">
      <dgm:prSet presAssocID="{0B514BE5-0798-4949-B0CE-A25138E89BEE}" presName="hierRoot2" presStyleCnt="0">
        <dgm:presLayoutVars>
          <dgm:hierBranch val="init"/>
        </dgm:presLayoutVars>
      </dgm:prSet>
      <dgm:spPr/>
    </dgm:pt>
    <dgm:pt modelId="{706D1D88-FB4D-4733-9F7A-995C64385DB8}" type="pres">
      <dgm:prSet presAssocID="{0B514BE5-0798-4949-B0CE-A25138E89BEE}" presName="rootComposite" presStyleCnt="0"/>
      <dgm:spPr/>
    </dgm:pt>
    <dgm:pt modelId="{CDAA8878-83E8-4442-A3FB-D732751AA55C}" type="pres">
      <dgm:prSet presAssocID="{0B514BE5-0798-4949-B0CE-A25138E89BEE}" presName="rootText" presStyleLbl="node3" presStyleIdx="1" presStyleCnt="6" custScaleX="217591" custScaleY="342274" custLinFactX="295946" custLinFactY="-502018" custLinFactNeighborX="300000" custLinFactNeighborY="-6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834093-79DE-45DB-8093-D759D2E94204}" type="pres">
      <dgm:prSet presAssocID="{0B514BE5-0798-4949-B0CE-A25138E89BEE}" presName="rootConnector" presStyleLbl="node3" presStyleIdx="1" presStyleCnt="6"/>
      <dgm:spPr/>
      <dgm:t>
        <a:bodyPr/>
        <a:lstStyle/>
        <a:p>
          <a:endParaRPr lang="en-GB"/>
        </a:p>
      </dgm:t>
    </dgm:pt>
    <dgm:pt modelId="{BCEE68B0-1877-4CA6-9E75-B83D9E5C5CBC}" type="pres">
      <dgm:prSet presAssocID="{0B514BE5-0798-4949-B0CE-A25138E89BEE}" presName="hierChild4" presStyleCnt="0"/>
      <dgm:spPr/>
    </dgm:pt>
    <dgm:pt modelId="{3A06F20E-7653-434B-BA2D-DB231CD5F779}" type="pres">
      <dgm:prSet presAssocID="{0B514BE5-0798-4949-B0CE-A25138E89BEE}" presName="hierChild5" presStyleCnt="0"/>
      <dgm:spPr/>
    </dgm:pt>
    <dgm:pt modelId="{26AF0139-70FB-4C25-85B2-A97107C90A27}" type="pres">
      <dgm:prSet presAssocID="{7AA678FE-B41D-48EE-AD5B-960C5A1CE000}" presName="hierChild5" presStyleCnt="0"/>
      <dgm:spPr/>
    </dgm:pt>
    <dgm:pt modelId="{BBBF6113-2EEA-45B7-A38B-6D8B31B55973}" type="pres">
      <dgm:prSet presAssocID="{47FD22FE-AF09-44E0-92F3-4E9EA7EC9050}" presName="Name111" presStyleLbl="parChTrans1D3" presStyleIdx="2" presStyleCnt="9"/>
      <dgm:spPr/>
      <dgm:t>
        <a:bodyPr/>
        <a:lstStyle/>
        <a:p>
          <a:endParaRPr lang="en-GB"/>
        </a:p>
      </dgm:t>
    </dgm:pt>
    <dgm:pt modelId="{16349C5A-3597-42A4-8A76-A3BD776F5BE9}" type="pres">
      <dgm:prSet presAssocID="{0F8FA044-903D-4221-806E-647AD919E7B2}" presName="hierRoot3" presStyleCnt="0">
        <dgm:presLayoutVars>
          <dgm:hierBranch val="init"/>
        </dgm:presLayoutVars>
      </dgm:prSet>
      <dgm:spPr/>
    </dgm:pt>
    <dgm:pt modelId="{4337F016-FFE1-44CC-AAEA-877F290508C6}" type="pres">
      <dgm:prSet presAssocID="{0F8FA044-903D-4221-806E-647AD919E7B2}" presName="rootComposite3" presStyleCnt="0"/>
      <dgm:spPr/>
    </dgm:pt>
    <dgm:pt modelId="{377AA624-3E0F-4E54-BA78-1AC182D7FF32}" type="pres">
      <dgm:prSet presAssocID="{0F8FA044-903D-4221-806E-647AD919E7B2}" presName="rootText3" presStyleLbl="asst2" presStyleIdx="0" presStyleCnt="3" custScaleX="376127" custScaleY="536494" custLinFactX="100000" custLinFactY="152688" custLinFactNeighborX="128113" custLinFactNeighborY="2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66ED94C-DCEA-4FD1-B381-EE0D02677151}" type="pres">
      <dgm:prSet presAssocID="{0F8FA044-903D-4221-806E-647AD919E7B2}" presName="rootConnector3" presStyleLbl="asst2" presStyleIdx="0" presStyleCnt="3"/>
      <dgm:spPr/>
      <dgm:t>
        <a:bodyPr/>
        <a:lstStyle/>
        <a:p>
          <a:endParaRPr lang="en-GB"/>
        </a:p>
      </dgm:t>
    </dgm:pt>
    <dgm:pt modelId="{267E6C0B-2B10-4527-B440-86B59CAB7860}" type="pres">
      <dgm:prSet presAssocID="{0F8FA044-903D-4221-806E-647AD919E7B2}" presName="hierChild6" presStyleCnt="0"/>
      <dgm:spPr/>
    </dgm:pt>
    <dgm:pt modelId="{27E35E0B-3640-498F-8C2A-D71ADFBFAF90}" type="pres">
      <dgm:prSet presAssocID="{370E4A64-4796-4D79-BCD7-2296C2C0395D}" presName="Name37" presStyleLbl="parChTrans1D4" presStyleIdx="0" presStyleCnt="9"/>
      <dgm:spPr/>
      <dgm:t>
        <a:bodyPr/>
        <a:lstStyle/>
        <a:p>
          <a:endParaRPr lang="en-GB"/>
        </a:p>
      </dgm:t>
    </dgm:pt>
    <dgm:pt modelId="{A2D62914-9404-4D97-ACF1-45792A73ECC9}" type="pres">
      <dgm:prSet presAssocID="{E56D5936-138B-42F1-A407-5B307526BBAC}" presName="hierRoot2" presStyleCnt="0">
        <dgm:presLayoutVars>
          <dgm:hierBranch val="init"/>
        </dgm:presLayoutVars>
      </dgm:prSet>
      <dgm:spPr/>
    </dgm:pt>
    <dgm:pt modelId="{B348F9A3-52A9-45CE-8CD2-3F19C0272B7E}" type="pres">
      <dgm:prSet presAssocID="{E56D5936-138B-42F1-A407-5B307526BBAC}" presName="rootComposite" presStyleCnt="0"/>
      <dgm:spPr/>
    </dgm:pt>
    <dgm:pt modelId="{F38B6B23-55FF-4665-9471-7880A15DA171}" type="pres">
      <dgm:prSet presAssocID="{E56D5936-138B-42F1-A407-5B307526BBAC}" presName="rootText" presStyleLbl="node4" presStyleIdx="0" presStyleCnt="9" custScaleX="176117" custScaleY="339981" custLinFactX="-53438" custLinFactY="200000" custLinFactNeighborX="-100000" custLinFactNeighborY="2138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28718A-0267-4D3B-9F8C-E1E0BB001B11}" type="pres">
      <dgm:prSet presAssocID="{E56D5936-138B-42F1-A407-5B307526BBAC}" presName="rootConnector" presStyleLbl="node4" presStyleIdx="0" presStyleCnt="9"/>
      <dgm:spPr/>
      <dgm:t>
        <a:bodyPr/>
        <a:lstStyle/>
        <a:p>
          <a:endParaRPr lang="en-GB"/>
        </a:p>
      </dgm:t>
    </dgm:pt>
    <dgm:pt modelId="{854359B6-25B5-48CB-B120-C4941F6C64C2}" type="pres">
      <dgm:prSet presAssocID="{E56D5936-138B-42F1-A407-5B307526BBAC}" presName="hierChild4" presStyleCnt="0"/>
      <dgm:spPr/>
    </dgm:pt>
    <dgm:pt modelId="{CA2E0BA9-B7F1-4A6F-B695-F4E4EF12AAA0}" type="pres">
      <dgm:prSet presAssocID="{E56D5936-138B-42F1-A407-5B307526BBAC}" presName="hierChild5" presStyleCnt="0"/>
      <dgm:spPr/>
    </dgm:pt>
    <dgm:pt modelId="{943106A4-822A-401D-9C66-E72B15462E4F}" type="pres">
      <dgm:prSet presAssocID="{EA4F702F-410D-4B17-A84C-24817667A024}" presName="Name37" presStyleLbl="parChTrans1D4" presStyleIdx="1" presStyleCnt="9"/>
      <dgm:spPr/>
      <dgm:t>
        <a:bodyPr/>
        <a:lstStyle/>
        <a:p>
          <a:endParaRPr lang="en-GB"/>
        </a:p>
      </dgm:t>
    </dgm:pt>
    <dgm:pt modelId="{12D9374A-CDF2-4564-A306-A86C04CA9367}" type="pres">
      <dgm:prSet presAssocID="{1EABFEE3-815E-49F9-9FF9-424DAAA71E1F}" presName="hierRoot2" presStyleCnt="0">
        <dgm:presLayoutVars>
          <dgm:hierBranch val="init"/>
        </dgm:presLayoutVars>
      </dgm:prSet>
      <dgm:spPr/>
    </dgm:pt>
    <dgm:pt modelId="{BB32A7DD-27F5-4538-BC9A-E3E913889D16}" type="pres">
      <dgm:prSet presAssocID="{1EABFEE3-815E-49F9-9FF9-424DAAA71E1F}" presName="rootComposite" presStyleCnt="0"/>
      <dgm:spPr/>
    </dgm:pt>
    <dgm:pt modelId="{6FDE747A-83DB-4427-80C8-F53AB78E8CB4}" type="pres">
      <dgm:prSet presAssocID="{1EABFEE3-815E-49F9-9FF9-424DAAA71E1F}" presName="rootText" presStyleLbl="node4" presStyleIdx="1" presStyleCnt="9" custScaleX="463157" custScaleY="335170" custLinFactX="-20891" custLinFactY="-501528" custLinFactNeighborX="-100000" custLinFactNeighborY="-6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E78959F-4705-4A20-9709-F8680F20D56E}" type="pres">
      <dgm:prSet presAssocID="{1EABFEE3-815E-49F9-9FF9-424DAAA71E1F}" presName="rootConnector" presStyleLbl="node4" presStyleIdx="1" presStyleCnt="9"/>
      <dgm:spPr/>
      <dgm:t>
        <a:bodyPr/>
        <a:lstStyle/>
        <a:p>
          <a:endParaRPr lang="en-GB"/>
        </a:p>
      </dgm:t>
    </dgm:pt>
    <dgm:pt modelId="{56383C49-B00E-4F49-B501-48316DEC02D1}" type="pres">
      <dgm:prSet presAssocID="{1EABFEE3-815E-49F9-9FF9-424DAAA71E1F}" presName="hierChild4" presStyleCnt="0"/>
      <dgm:spPr/>
    </dgm:pt>
    <dgm:pt modelId="{89FBC930-45FC-48AA-B14B-CC42A47AF130}" type="pres">
      <dgm:prSet presAssocID="{1EABFEE3-815E-49F9-9FF9-424DAAA71E1F}" presName="hierChild5" presStyleCnt="0"/>
      <dgm:spPr/>
    </dgm:pt>
    <dgm:pt modelId="{A887F0DD-5A6F-47AB-9284-9814772D9EA8}" type="pres">
      <dgm:prSet presAssocID="{F8218602-1C51-4E1E-A9DB-72B4AB346C59}" presName="Name37" presStyleLbl="parChTrans1D4" presStyleIdx="2" presStyleCnt="9"/>
      <dgm:spPr/>
      <dgm:t>
        <a:bodyPr/>
        <a:lstStyle/>
        <a:p>
          <a:endParaRPr lang="en-GB"/>
        </a:p>
      </dgm:t>
    </dgm:pt>
    <dgm:pt modelId="{67A695C4-E73A-4794-9D93-B3F5B58D3F1A}" type="pres">
      <dgm:prSet presAssocID="{5C0786ED-D4A5-4DBF-B459-1C2BAB6FBC29}" presName="hierRoot2" presStyleCnt="0">
        <dgm:presLayoutVars>
          <dgm:hierBranch val="init"/>
        </dgm:presLayoutVars>
      </dgm:prSet>
      <dgm:spPr/>
    </dgm:pt>
    <dgm:pt modelId="{1D2D7F36-D78A-42AF-9357-4A4525A79B75}" type="pres">
      <dgm:prSet presAssocID="{5C0786ED-D4A5-4DBF-B459-1C2BAB6FBC29}" presName="rootComposite" presStyleCnt="0"/>
      <dgm:spPr/>
    </dgm:pt>
    <dgm:pt modelId="{A940E892-705F-4545-9DB5-3A5B58EB463F}" type="pres">
      <dgm:prSet presAssocID="{5C0786ED-D4A5-4DBF-B459-1C2BAB6FBC29}" presName="rootText" presStyleLbl="node4" presStyleIdx="2" presStyleCnt="9" custScaleX="91181" custScaleY="152459" custLinFactX="89234" custLinFactY="200000" custLinFactNeighborX="100000" custLinFactNeighborY="2046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2601C9-21D7-432C-989C-6776E0CE3F65}" type="pres">
      <dgm:prSet presAssocID="{5C0786ED-D4A5-4DBF-B459-1C2BAB6FBC29}" presName="rootConnector" presStyleLbl="node4" presStyleIdx="2" presStyleCnt="9"/>
      <dgm:spPr/>
      <dgm:t>
        <a:bodyPr/>
        <a:lstStyle/>
        <a:p>
          <a:endParaRPr lang="en-GB"/>
        </a:p>
      </dgm:t>
    </dgm:pt>
    <dgm:pt modelId="{78A64592-89DE-4568-A9A9-FA1A4B466B49}" type="pres">
      <dgm:prSet presAssocID="{5C0786ED-D4A5-4DBF-B459-1C2BAB6FBC29}" presName="hierChild4" presStyleCnt="0"/>
      <dgm:spPr/>
    </dgm:pt>
    <dgm:pt modelId="{0215341A-67E8-474B-9A8C-ED6597CEDF5B}" type="pres">
      <dgm:prSet presAssocID="{5C0786ED-D4A5-4DBF-B459-1C2BAB6FBC29}" presName="hierChild5" presStyleCnt="0"/>
      <dgm:spPr/>
    </dgm:pt>
    <dgm:pt modelId="{7E7B2FD9-D6C3-4974-914D-5F9D864C72B3}" type="pres">
      <dgm:prSet presAssocID="{4CC5D594-C2BB-4B9D-9952-564FC5ABB052}" presName="Name37" presStyleLbl="parChTrans1D4" presStyleIdx="3" presStyleCnt="9"/>
      <dgm:spPr/>
      <dgm:t>
        <a:bodyPr/>
        <a:lstStyle/>
        <a:p>
          <a:endParaRPr lang="en-GB"/>
        </a:p>
      </dgm:t>
    </dgm:pt>
    <dgm:pt modelId="{68DF252D-93AB-4F3E-A3FA-07B2CFCC0E1A}" type="pres">
      <dgm:prSet presAssocID="{49ED10CA-4696-41BC-BE74-181A57A77613}" presName="hierRoot2" presStyleCnt="0">
        <dgm:presLayoutVars>
          <dgm:hierBranch val="init"/>
        </dgm:presLayoutVars>
      </dgm:prSet>
      <dgm:spPr/>
    </dgm:pt>
    <dgm:pt modelId="{76817F9E-4E1D-411F-93E1-C2882F3C8D61}" type="pres">
      <dgm:prSet presAssocID="{49ED10CA-4696-41BC-BE74-181A57A77613}" presName="rootComposite" presStyleCnt="0"/>
      <dgm:spPr/>
    </dgm:pt>
    <dgm:pt modelId="{3913C475-3BD3-4443-A439-CB879C7971B2}" type="pres">
      <dgm:prSet presAssocID="{49ED10CA-4696-41BC-BE74-181A57A77613}" presName="rootText" presStyleLbl="node4" presStyleIdx="3" presStyleCnt="9" custScaleX="106713" custScaleY="143426" custLinFactNeighborX="-62059" custLinFactNeighborY="2739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6F8864-FDC6-494D-A8E2-302B67573181}" type="pres">
      <dgm:prSet presAssocID="{49ED10CA-4696-41BC-BE74-181A57A77613}" presName="rootConnector" presStyleLbl="node4" presStyleIdx="3" presStyleCnt="9"/>
      <dgm:spPr/>
      <dgm:t>
        <a:bodyPr/>
        <a:lstStyle/>
        <a:p>
          <a:endParaRPr lang="en-GB"/>
        </a:p>
      </dgm:t>
    </dgm:pt>
    <dgm:pt modelId="{00EB655D-777C-4902-BEC3-251428DCBADA}" type="pres">
      <dgm:prSet presAssocID="{49ED10CA-4696-41BC-BE74-181A57A77613}" presName="hierChild4" presStyleCnt="0"/>
      <dgm:spPr/>
    </dgm:pt>
    <dgm:pt modelId="{139FE008-7CD1-4ECE-8812-F1E1F7670191}" type="pres">
      <dgm:prSet presAssocID="{49ED10CA-4696-41BC-BE74-181A57A77613}" presName="hierChild5" presStyleCnt="0"/>
      <dgm:spPr/>
    </dgm:pt>
    <dgm:pt modelId="{E67D1857-F565-48FB-86D2-E4F4E7F06AA0}" type="pres">
      <dgm:prSet presAssocID="{E11823AF-0AA7-4645-A733-88D552DBCFA0}" presName="Name37" presStyleLbl="parChTrans1D4" presStyleIdx="4" presStyleCnt="9"/>
      <dgm:spPr/>
      <dgm:t>
        <a:bodyPr/>
        <a:lstStyle/>
        <a:p>
          <a:endParaRPr lang="en-GB"/>
        </a:p>
      </dgm:t>
    </dgm:pt>
    <dgm:pt modelId="{5BA2B584-3D17-4714-9E82-DB5BCC901BB9}" type="pres">
      <dgm:prSet presAssocID="{D613F800-48CE-484E-A85B-D1BA83F4399C}" presName="hierRoot2" presStyleCnt="0">
        <dgm:presLayoutVars>
          <dgm:hierBranch val="init"/>
        </dgm:presLayoutVars>
      </dgm:prSet>
      <dgm:spPr/>
    </dgm:pt>
    <dgm:pt modelId="{4882DED8-BC91-4023-9C7C-78AD4DCA5FC9}" type="pres">
      <dgm:prSet presAssocID="{D613F800-48CE-484E-A85B-D1BA83F4399C}" presName="rootComposite" presStyleCnt="0"/>
      <dgm:spPr/>
    </dgm:pt>
    <dgm:pt modelId="{E6588362-B3DC-4772-88A3-F41F15B67CE6}" type="pres">
      <dgm:prSet presAssocID="{D613F800-48CE-484E-A85B-D1BA83F4399C}" presName="rootText" presStyleLbl="node4" presStyleIdx="4" presStyleCnt="9" custAng="10800000" custFlipVert="1" custFlipHor="1" custScaleX="119409" custScaleY="114946" custLinFactY="100000" custLinFactNeighborX="-16369" custLinFactNeighborY="15317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82040C-C4DA-45F4-B98A-1CC518DBB1BF}" type="pres">
      <dgm:prSet presAssocID="{D613F800-48CE-484E-A85B-D1BA83F4399C}" presName="rootConnector" presStyleLbl="node4" presStyleIdx="4" presStyleCnt="9"/>
      <dgm:spPr/>
      <dgm:t>
        <a:bodyPr/>
        <a:lstStyle/>
        <a:p>
          <a:endParaRPr lang="en-GB"/>
        </a:p>
      </dgm:t>
    </dgm:pt>
    <dgm:pt modelId="{4FCD8360-64B5-47E9-A661-B8B95E4CB9BE}" type="pres">
      <dgm:prSet presAssocID="{D613F800-48CE-484E-A85B-D1BA83F4399C}" presName="hierChild4" presStyleCnt="0"/>
      <dgm:spPr/>
    </dgm:pt>
    <dgm:pt modelId="{2B5B7BD4-B393-431F-9012-57737DF23D33}" type="pres">
      <dgm:prSet presAssocID="{D613F800-48CE-484E-A85B-D1BA83F4399C}" presName="hierChild5" presStyleCnt="0"/>
      <dgm:spPr/>
    </dgm:pt>
    <dgm:pt modelId="{4DCD54EB-8BA8-4F27-B447-92A657C9DFB9}" type="pres">
      <dgm:prSet presAssocID="{0F8FA044-903D-4221-806E-647AD919E7B2}" presName="hierChild7" presStyleCnt="0"/>
      <dgm:spPr/>
    </dgm:pt>
    <dgm:pt modelId="{12497ADE-5C8F-4EC1-849D-B3B6AB232D7E}" type="pres">
      <dgm:prSet presAssocID="{2669E2DD-1052-4370-8D7F-6D5558E450FD}" presName="Name111" presStyleLbl="parChTrans1D3" presStyleIdx="3" presStyleCnt="9"/>
      <dgm:spPr/>
      <dgm:t>
        <a:bodyPr/>
        <a:lstStyle/>
        <a:p>
          <a:endParaRPr lang="en-GB"/>
        </a:p>
      </dgm:t>
    </dgm:pt>
    <dgm:pt modelId="{A6DBEF56-587A-4E18-914E-A8430FA5A30D}" type="pres">
      <dgm:prSet presAssocID="{3D115E5B-BE7B-4B22-82FD-413BD50F53E6}" presName="hierRoot3" presStyleCnt="0">
        <dgm:presLayoutVars>
          <dgm:hierBranch val="init"/>
        </dgm:presLayoutVars>
      </dgm:prSet>
      <dgm:spPr/>
    </dgm:pt>
    <dgm:pt modelId="{CB8CF10A-C473-49C6-9242-6D24B0FCCEC0}" type="pres">
      <dgm:prSet presAssocID="{3D115E5B-BE7B-4B22-82FD-413BD50F53E6}" presName="rootComposite3" presStyleCnt="0"/>
      <dgm:spPr/>
    </dgm:pt>
    <dgm:pt modelId="{C537522E-5446-4A2C-8E65-5497F0BCF57A}" type="pres">
      <dgm:prSet presAssocID="{3D115E5B-BE7B-4B22-82FD-413BD50F53E6}" presName="rootText3" presStyleLbl="asst2" presStyleIdx="1" presStyleCnt="3" custScaleX="198142" custScaleY="502828" custLinFactX="100000" custLinFactY="281135" custLinFactNeighborX="194836" custLinFactNeighborY="3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E7AE71-6946-4D06-957B-4CCE7E5F6858}" type="pres">
      <dgm:prSet presAssocID="{3D115E5B-BE7B-4B22-82FD-413BD50F53E6}" presName="rootConnector3" presStyleLbl="asst2" presStyleIdx="1" presStyleCnt="3"/>
      <dgm:spPr/>
      <dgm:t>
        <a:bodyPr/>
        <a:lstStyle/>
        <a:p>
          <a:endParaRPr lang="en-GB"/>
        </a:p>
      </dgm:t>
    </dgm:pt>
    <dgm:pt modelId="{4FA610E6-0AB2-49BD-8D99-D6885A006625}" type="pres">
      <dgm:prSet presAssocID="{3D115E5B-BE7B-4B22-82FD-413BD50F53E6}" presName="hierChild6" presStyleCnt="0"/>
      <dgm:spPr/>
    </dgm:pt>
    <dgm:pt modelId="{15A8D27D-E10B-49C1-B963-F39F5584EB42}" type="pres">
      <dgm:prSet presAssocID="{A154E4E2-3D6F-4424-A4CF-91A45AC43EB8}" presName="Name37" presStyleLbl="parChTrans1D4" presStyleIdx="5" presStyleCnt="9"/>
      <dgm:spPr/>
      <dgm:t>
        <a:bodyPr/>
        <a:lstStyle/>
        <a:p>
          <a:endParaRPr lang="en-GB"/>
        </a:p>
      </dgm:t>
    </dgm:pt>
    <dgm:pt modelId="{EF0EA6EA-6AFE-417A-B825-516807A35550}" type="pres">
      <dgm:prSet presAssocID="{311AE4B3-2506-4D10-89E1-76C1CF67B9B2}" presName="hierRoot2" presStyleCnt="0">
        <dgm:presLayoutVars>
          <dgm:hierBranch val="init"/>
        </dgm:presLayoutVars>
      </dgm:prSet>
      <dgm:spPr/>
    </dgm:pt>
    <dgm:pt modelId="{D3564745-EA48-4A17-A043-578A434503B9}" type="pres">
      <dgm:prSet presAssocID="{311AE4B3-2506-4D10-89E1-76C1CF67B9B2}" presName="rootComposite" presStyleCnt="0"/>
      <dgm:spPr/>
    </dgm:pt>
    <dgm:pt modelId="{06FBD4E5-FA02-455F-B011-43D7011212ED}" type="pres">
      <dgm:prSet presAssocID="{311AE4B3-2506-4D10-89E1-76C1CF67B9B2}" presName="rootText" presStyleLbl="node4" presStyleIdx="5" presStyleCnt="9" custScaleX="221517" custScaleY="243437" custLinFactX="200000" custLinFactY="400000" custLinFactNeighborX="263026" custLinFactNeighborY="41303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271E8E6-B3CC-4937-BC62-8821F2176A64}" type="pres">
      <dgm:prSet presAssocID="{311AE4B3-2506-4D10-89E1-76C1CF67B9B2}" presName="rootConnector" presStyleLbl="node4" presStyleIdx="5" presStyleCnt="9"/>
      <dgm:spPr/>
      <dgm:t>
        <a:bodyPr/>
        <a:lstStyle/>
        <a:p>
          <a:endParaRPr lang="en-GB"/>
        </a:p>
      </dgm:t>
    </dgm:pt>
    <dgm:pt modelId="{E649808A-7640-4D1B-8672-BDC266E08B3D}" type="pres">
      <dgm:prSet presAssocID="{311AE4B3-2506-4D10-89E1-76C1CF67B9B2}" presName="hierChild4" presStyleCnt="0"/>
      <dgm:spPr/>
    </dgm:pt>
    <dgm:pt modelId="{F8DA707D-FAD9-4364-B021-8C4B252A635D}" type="pres">
      <dgm:prSet presAssocID="{311AE4B3-2506-4D10-89E1-76C1CF67B9B2}" presName="hierChild5" presStyleCnt="0"/>
      <dgm:spPr/>
    </dgm:pt>
    <dgm:pt modelId="{DB4ECC68-BBF4-443D-9669-08FAC8F28884}" type="pres">
      <dgm:prSet presAssocID="{7E6E47E2-7C61-49A0-98B5-4DDF29050E03}" presName="Name37" presStyleLbl="parChTrans1D4" presStyleIdx="6" presStyleCnt="9"/>
      <dgm:spPr/>
      <dgm:t>
        <a:bodyPr/>
        <a:lstStyle/>
        <a:p>
          <a:endParaRPr lang="en-GB"/>
        </a:p>
      </dgm:t>
    </dgm:pt>
    <dgm:pt modelId="{04ACD00D-7E81-4FAF-B7CF-EAAC65EE0FBA}" type="pres">
      <dgm:prSet presAssocID="{48DC3AC5-9B01-4994-9CD6-B99FD81F1304}" presName="hierRoot2" presStyleCnt="0">
        <dgm:presLayoutVars>
          <dgm:hierBranch val="init"/>
        </dgm:presLayoutVars>
      </dgm:prSet>
      <dgm:spPr/>
    </dgm:pt>
    <dgm:pt modelId="{CAF16EFB-B4E6-4FB7-B6F4-A15D34506C7D}" type="pres">
      <dgm:prSet presAssocID="{48DC3AC5-9B01-4994-9CD6-B99FD81F1304}" presName="rootComposite" presStyleCnt="0"/>
      <dgm:spPr/>
    </dgm:pt>
    <dgm:pt modelId="{D3E69715-791A-4A9A-9364-60342839DAE8}" type="pres">
      <dgm:prSet presAssocID="{48DC3AC5-9B01-4994-9CD6-B99FD81F1304}" presName="rootText" presStyleLbl="node4" presStyleIdx="6" presStyleCnt="9" custScaleX="230473" custScaleY="305876" custLinFactX="-30939" custLinFactY="190525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53633D4-BB92-49A5-B6D2-4487C567DC6A}" type="pres">
      <dgm:prSet presAssocID="{48DC3AC5-9B01-4994-9CD6-B99FD81F1304}" presName="rootConnector" presStyleLbl="node4" presStyleIdx="6" presStyleCnt="9"/>
      <dgm:spPr/>
      <dgm:t>
        <a:bodyPr/>
        <a:lstStyle/>
        <a:p>
          <a:endParaRPr lang="en-GB"/>
        </a:p>
      </dgm:t>
    </dgm:pt>
    <dgm:pt modelId="{0C299FAE-8325-4C96-A5B3-F62128052B8B}" type="pres">
      <dgm:prSet presAssocID="{48DC3AC5-9B01-4994-9CD6-B99FD81F1304}" presName="hierChild4" presStyleCnt="0"/>
      <dgm:spPr/>
    </dgm:pt>
    <dgm:pt modelId="{37920F4C-C11A-4626-B7D0-01B610F56A9A}" type="pres">
      <dgm:prSet presAssocID="{48DC3AC5-9B01-4994-9CD6-B99FD81F1304}" presName="hierChild5" presStyleCnt="0"/>
      <dgm:spPr/>
    </dgm:pt>
    <dgm:pt modelId="{CE2F88E4-C0CB-44D6-92E1-9122D83F025C}" type="pres">
      <dgm:prSet presAssocID="{51DC49C3-4407-42A0-879B-8340C8530C2F}" presName="Name37" presStyleLbl="parChTrans1D4" presStyleIdx="7" presStyleCnt="9"/>
      <dgm:spPr/>
      <dgm:t>
        <a:bodyPr/>
        <a:lstStyle/>
        <a:p>
          <a:endParaRPr lang="en-GB"/>
        </a:p>
      </dgm:t>
    </dgm:pt>
    <dgm:pt modelId="{D83A2FDE-7EA4-4BF8-9F7B-46EA3A0EA2BC}" type="pres">
      <dgm:prSet presAssocID="{4DB88652-E769-4662-903D-71AF555E0A8F}" presName="hierRoot2" presStyleCnt="0">
        <dgm:presLayoutVars>
          <dgm:hierBranch val="init"/>
        </dgm:presLayoutVars>
      </dgm:prSet>
      <dgm:spPr/>
    </dgm:pt>
    <dgm:pt modelId="{6A57FE4C-BB14-4AAB-BABD-72267CE5904A}" type="pres">
      <dgm:prSet presAssocID="{4DB88652-E769-4662-903D-71AF555E0A8F}" presName="rootComposite" presStyleCnt="0"/>
      <dgm:spPr/>
    </dgm:pt>
    <dgm:pt modelId="{376FB99A-DF6E-4F3F-8799-6952F742FD9A}" type="pres">
      <dgm:prSet presAssocID="{4DB88652-E769-4662-903D-71AF555E0A8F}" presName="rootText" presStyleLbl="node4" presStyleIdx="7" presStyleCnt="9" custScaleX="141349" custScaleY="242530" custLinFactY="245235" custLinFactNeighborX="51820" custLinFactNeighborY="3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F20AF2-2BC6-40E2-9852-3A287A276FFC}" type="pres">
      <dgm:prSet presAssocID="{4DB88652-E769-4662-903D-71AF555E0A8F}" presName="rootConnector" presStyleLbl="node4" presStyleIdx="7" presStyleCnt="9"/>
      <dgm:spPr/>
      <dgm:t>
        <a:bodyPr/>
        <a:lstStyle/>
        <a:p>
          <a:endParaRPr lang="en-GB"/>
        </a:p>
      </dgm:t>
    </dgm:pt>
    <dgm:pt modelId="{C19136CD-63AA-4294-BB5F-C95ABD0EA268}" type="pres">
      <dgm:prSet presAssocID="{4DB88652-E769-4662-903D-71AF555E0A8F}" presName="hierChild4" presStyleCnt="0"/>
      <dgm:spPr/>
    </dgm:pt>
    <dgm:pt modelId="{05B3AD28-CB98-4736-B802-08341F8889D0}" type="pres">
      <dgm:prSet presAssocID="{4DB88652-E769-4662-903D-71AF555E0A8F}" presName="hierChild5" presStyleCnt="0"/>
      <dgm:spPr/>
    </dgm:pt>
    <dgm:pt modelId="{DAB2A460-0932-4B6C-BAF0-8D69D4842A83}" type="pres">
      <dgm:prSet presAssocID="{72B2DD77-A65E-4E91-A657-A9E50FAEF804}" presName="Name37" presStyleLbl="parChTrans1D4" presStyleIdx="8" presStyleCnt="9"/>
      <dgm:spPr/>
      <dgm:t>
        <a:bodyPr/>
        <a:lstStyle/>
        <a:p>
          <a:endParaRPr lang="en-US"/>
        </a:p>
      </dgm:t>
    </dgm:pt>
    <dgm:pt modelId="{866D2DE8-59C6-4933-9020-CC57507F6B58}" type="pres">
      <dgm:prSet presAssocID="{995CA8BA-E87C-4C52-8754-0CFFCA1C0E01}" presName="hierRoot2" presStyleCnt="0">
        <dgm:presLayoutVars>
          <dgm:hierBranch val="init"/>
        </dgm:presLayoutVars>
      </dgm:prSet>
      <dgm:spPr/>
    </dgm:pt>
    <dgm:pt modelId="{AC10E743-1614-4F6D-8E72-469CF0E9B6B6}" type="pres">
      <dgm:prSet presAssocID="{995CA8BA-E87C-4C52-8754-0CFFCA1C0E01}" presName="rootComposite" presStyleCnt="0"/>
      <dgm:spPr/>
    </dgm:pt>
    <dgm:pt modelId="{79DE4B71-AC03-464C-B747-964D595CDFDA}" type="pres">
      <dgm:prSet presAssocID="{995CA8BA-E87C-4C52-8754-0CFFCA1C0E01}" presName="rootText" presStyleLbl="node4" presStyleIdx="8" presStyleCnt="9" custScaleX="141385" custScaleY="124952" custLinFactX="148802" custLinFactY="200000" custLinFactNeighborX="200000" custLinFactNeighborY="24346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B1DE5E0-AE28-4F2F-BB88-C3BC221FF003}" type="pres">
      <dgm:prSet presAssocID="{995CA8BA-E87C-4C52-8754-0CFFCA1C0E01}" presName="rootConnector" presStyleLbl="node4" presStyleIdx="8" presStyleCnt="9"/>
      <dgm:spPr/>
      <dgm:t>
        <a:bodyPr/>
        <a:lstStyle/>
        <a:p>
          <a:endParaRPr lang="en-GB"/>
        </a:p>
      </dgm:t>
    </dgm:pt>
    <dgm:pt modelId="{A244D131-4FE0-4A19-A1A2-3E3CE24272A6}" type="pres">
      <dgm:prSet presAssocID="{995CA8BA-E87C-4C52-8754-0CFFCA1C0E01}" presName="hierChild4" presStyleCnt="0"/>
      <dgm:spPr/>
    </dgm:pt>
    <dgm:pt modelId="{9375778D-9B7C-416F-BF9F-1F5C83E6C1C2}" type="pres">
      <dgm:prSet presAssocID="{995CA8BA-E87C-4C52-8754-0CFFCA1C0E01}" presName="hierChild5" presStyleCnt="0"/>
      <dgm:spPr/>
    </dgm:pt>
    <dgm:pt modelId="{64929704-E230-4F1B-A167-460B7196208C}" type="pres">
      <dgm:prSet presAssocID="{3D115E5B-BE7B-4B22-82FD-413BD50F53E6}" presName="hierChild7" presStyleCnt="0"/>
      <dgm:spPr/>
    </dgm:pt>
    <dgm:pt modelId="{05365A04-D037-4DA3-BD9B-CC590CBBD4E4}" type="pres">
      <dgm:prSet presAssocID="{254E3977-FE57-4A29-8C24-BCFD8D03FAFF}" presName="Name37" presStyleLbl="parChTrans1D2" presStyleIdx="1" presStyleCnt="8"/>
      <dgm:spPr/>
      <dgm:t>
        <a:bodyPr/>
        <a:lstStyle/>
        <a:p>
          <a:endParaRPr lang="en-GB"/>
        </a:p>
      </dgm:t>
    </dgm:pt>
    <dgm:pt modelId="{9B9BE0E0-B19C-4969-9D17-CCA372FF8AD6}" type="pres">
      <dgm:prSet presAssocID="{5DC278BB-6772-490C-BF4D-7494ABB89D29}" presName="hierRoot2" presStyleCnt="0">
        <dgm:presLayoutVars>
          <dgm:hierBranch val="init"/>
        </dgm:presLayoutVars>
      </dgm:prSet>
      <dgm:spPr/>
    </dgm:pt>
    <dgm:pt modelId="{5F35B850-1C83-46A3-B2E4-4D84C92394C8}" type="pres">
      <dgm:prSet presAssocID="{5DC278BB-6772-490C-BF4D-7494ABB89D29}" presName="rootComposite" presStyleCnt="0"/>
      <dgm:spPr/>
    </dgm:pt>
    <dgm:pt modelId="{72BA0822-DF72-4B9B-8564-30C6D3680EFA}" type="pres">
      <dgm:prSet presAssocID="{5DC278BB-6772-490C-BF4D-7494ABB89D29}" presName="rootText" presStyleLbl="node2" presStyleIdx="1" presStyleCnt="8" custScaleX="257454" custScaleY="202806" custLinFactX="600000" custLinFactY="-200000" custLinFactNeighborX="613198" custLinFactNeighborY="-2399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A15AA13-6907-4DA4-9E1A-A162A52B666B}" type="pres">
      <dgm:prSet presAssocID="{5DC278BB-6772-490C-BF4D-7494ABB89D29}" presName="rootConnector" presStyleLbl="node2" presStyleIdx="1" presStyleCnt="8"/>
      <dgm:spPr/>
      <dgm:t>
        <a:bodyPr/>
        <a:lstStyle/>
        <a:p>
          <a:endParaRPr lang="en-GB"/>
        </a:p>
      </dgm:t>
    </dgm:pt>
    <dgm:pt modelId="{F889A434-2FF7-46A0-8F3F-EA2279DB31E7}" type="pres">
      <dgm:prSet presAssocID="{5DC278BB-6772-490C-BF4D-7494ABB89D29}" presName="hierChild4" presStyleCnt="0"/>
      <dgm:spPr/>
    </dgm:pt>
    <dgm:pt modelId="{5F697911-9859-46F3-BCFA-F07BB296AF24}" type="pres">
      <dgm:prSet presAssocID="{7F5A8D34-0621-479A-829F-E01636914569}" presName="Name37" presStyleLbl="parChTrans1D3" presStyleIdx="4" presStyleCnt="9"/>
      <dgm:spPr/>
      <dgm:t>
        <a:bodyPr/>
        <a:lstStyle/>
        <a:p>
          <a:endParaRPr lang="en-GB"/>
        </a:p>
      </dgm:t>
    </dgm:pt>
    <dgm:pt modelId="{A7381CEA-D39B-47F5-AD7C-4FEEC4EF9EF0}" type="pres">
      <dgm:prSet presAssocID="{30C5EA0F-A65F-431E-9DA3-5538E669F1DA}" presName="hierRoot2" presStyleCnt="0">
        <dgm:presLayoutVars>
          <dgm:hierBranch val="init"/>
        </dgm:presLayoutVars>
      </dgm:prSet>
      <dgm:spPr/>
    </dgm:pt>
    <dgm:pt modelId="{3FAC7D0D-ABEF-4ED2-AA6A-87C2149B787C}" type="pres">
      <dgm:prSet presAssocID="{30C5EA0F-A65F-431E-9DA3-5538E669F1DA}" presName="rootComposite" presStyleCnt="0"/>
      <dgm:spPr/>
    </dgm:pt>
    <dgm:pt modelId="{2EED8E03-BCB0-44CD-8297-AFD305B1A423}" type="pres">
      <dgm:prSet presAssocID="{30C5EA0F-A65F-431E-9DA3-5538E669F1DA}" presName="rootText" presStyleLbl="node3" presStyleIdx="2" presStyleCnt="6" custScaleX="163986" custScaleY="576833" custLinFactX="700000" custLinFactY="-112895" custLinFactNeighborX="736956" custLinFactNeighborY="-2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F4F1227-8EEE-46AA-AFC7-48AF5616E0C4}" type="pres">
      <dgm:prSet presAssocID="{30C5EA0F-A65F-431E-9DA3-5538E669F1DA}" presName="rootConnector" presStyleLbl="node3" presStyleIdx="2" presStyleCnt="6"/>
      <dgm:spPr/>
      <dgm:t>
        <a:bodyPr/>
        <a:lstStyle/>
        <a:p>
          <a:endParaRPr lang="en-GB"/>
        </a:p>
      </dgm:t>
    </dgm:pt>
    <dgm:pt modelId="{16E6A1BE-35BE-44FC-AE5D-05369AE8474B}" type="pres">
      <dgm:prSet presAssocID="{30C5EA0F-A65F-431E-9DA3-5538E669F1DA}" presName="hierChild4" presStyleCnt="0"/>
      <dgm:spPr/>
    </dgm:pt>
    <dgm:pt modelId="{E30F94FA-7BC3-42D7-9609-AEB5970D8589}" type="pres">
      <dgm:prSet presAssocID="{30C5EA0F-A65F-431E-9DA3-5538E669F1DA}" presName="hierChild5" presStyleCnt="0"/>
      <dgm:spPr/>
    </dgm:pt>
    <dgm:pt modelId="{31B03F59-7B77-404C-9CDF-B64B8FCA3DB8}" type="pres">
      <dgm:prSet presAssocID="{383E8AAE-A393-43BB-85DA-D28905FC23AF}" presName="Name37" presStyleLbl="parChTrans1D3" presStyleIdx="5" presStyleCnt="9"/>
      <dgm:spPr/>
      <dgm:t>
        <a:bodyPr/>
        <a:lstStyle/>
        <a:p>
          <a:endParaRPr lang="en-US"/>
        </a:p>
      </dgm:t>
    </dgm:pt>
    <dgm:pt modelId="{7F2D95BE-7BCE-4083-BCDF-014A5C152A64}" type="pres">
      <dgm:prSet presAssocID="{55D17DC7-A089-4FA3-A5CC-61272A374A9D}" presName="hierRoot2" presStyleCnt="0">
        <dgm:presLayoutVars>
          <dgm:hierBranch val="init"/>
        </dgm:presLayoutVars>
      </dgm:prSet>
      <dgm:spPr/>
    </dgm:pt>
    <dgm:pt modelId="{124F8164-A9AE-4830-B74A-D1975A65881C}" type="pres">
      <dgm:prSet presAssocID="{55D17DC7-A089-4FA3-A5CC-61272A374A9D}" presName="rootComposite" presStyleCnt="0"/>
      <dgm:spPr/>
    </dgm:pt>
    <dgm:pt modelId="{48700AC7-1751-4586-A46C-E4E5A807DF3A}" type="pres">
      <dgm:prSet presAssocID="{55D17DC7-A089-4FA3-A5CC-61272A374A9D}" presName="rootText" presStyleLbl="node3" presStyleIdx="3" presStyleCnt="6" custLinFactX="600000" custLinFactY="-112889" custLinFactNeighborX="646523" custLinFactNeighborY="-2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F3C79F-2E96-4A54-B4D8-63EC450AB5C2}" type="pres">
      <dgm:prSet presAssocID="{55D17DC7-A089-4FA3-A5CC-61272A374A9D}" presName="rootConnector" presStyleLbl="node3" presStyleIdx="3" presStyleCnt="6"/>
      <dgm:spPr/>
      <dgm:t>
        <a:bodyPr/>
        <a:lstStyle/>
        <a:p>
          <a:endParaRPr lang="en-GB"/>
        </a:p>
      </dgm:t>
    </dgm:pt>
    <dgm:pt modelId="{5B0B99C6-253B-4B16-98FE-6DE2EEFFF930}" type="pres">
      <dgm:prSet presAssocID="{55D17DC7-A089-4FA3-A5CC-61272A374A9D}" presName="hierChild4" presStyleCnt="0"/>
      <dgm:spPr/>
    </dgm:pt>
    <dgm:pt modelId="{597C248B-1578-4E37-91A5-C9B0791DF4C1}" type="pres">
      <dgm:prSet presAssocID="{55D17DC7-A089-4FA3-A5CC-61272A374A9D}" presName="hierChild5" presStyleCnt="0"/>
      <dgm:spPr/>
    </dgm:pt>
    <dgm:pt modelId="{DED07CEC-6333-4DBB-98C6-64BF5C8414B5}" type="pres">
      <dgm:prSet presAssocID="{5DC278BB-6772-490C-BF4D-7494ABB89D29}" presName="hierChild5" presStyleCnt="0"/>
      <dgm:spPr/>
    </dgm:pt>
    <dgm:pt modelId="{A75DB6BF-F64E-4E16-92E0-23C3D7AC8693}" type="pres">
      <dgm:prSet presAssocID="{3398BDFF-3FE7-4FA6-AA20-4E7CC057F792}" presName="Name37" presStyleLbl="parChTrans1D2" presStyleIdx="2" presStyleCnt="8"/>
      <dgm:spPr/>
      <dgm:t>
        <a:bodyPr/>
        <a:lstStyle/>
        <a:p>
          <a:endParaRPr lang="en-GB"/>
        </a:p>
      </dgm:t>
    </dgm:pt>
    <dgm:pt modelId="{FCEEB4C5-5462-43AD-9631-79F3C8A4E5EE}" type="pres">
      <dgm:prSet presAssocID="{EE1C7056-6B1F-40FD-A0AB-19F189DAA1CB}" presName="hierRoot2" presStyleCnt="0">
        <dgm:presLayoutVars>
          <dgm:hierBranch val="init"/>
        </dgm:presLayoutVars>
      </dgm:prSet>
      <dgm:spPr/>
    </dgm:pt>
    <dgm:pt modelId="{EAF25F16-9A4C-4C87-B12B-37E608034A5B}" type="pres">
      <dgm:prSet presAssocID="{EE1C7056-6B1F-40FD-A0AB-19F189DAA1CB}" presName="rootComposite" presStyleCnt="0"/>
      <dgm:spPr/>
    </dgm:pt>
    <dgm:pt modelId="{A88A4E75-9D6B-4EBB-8B53-05760378AC9F}" type="pres">
      <dgm:prSet presAssocID="{EE1C7056-6B1F-40FD-A0AB-19F189DAA1CB}" presName="rootText" presStyleLbl="node2" presStyleIdx="2" presStyleCnt="8" custScaleX="88557" custScaleY="146908" custLinFactX="-167800" custLinFactY="-200000" custLinFactNeighborX="-200000" custLinFactNeighborY="-2547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265628C-945A-4B55-B1CC-C752FAE91BEB}" type="pres">
      <dgm:prSet presAssocID="{EE1C7056-6B1F-40FD-A0AB-19F189DAA1CB}" presName="rootConnector" presStyleLbl="node2" presStyleIdx="2" presStyleCnt="8"/>
      <dgm:spPr/>
      <dgm:t>
        <a:bodyPr/>
        <a:lstStyle/>
        <a:p>
          <a:endParaRPr lang="en-GB"/>
        </a:p>
      </dgm:t>
    </dgm:pt>
    <dgm:pt modelId="{80FE9816-312B-41DB-8D46-31F988762A70}" type="pres">
      <dgm:prSet presAssocID="{EE1C7056-6B1F-40FD-A0AB-19F189DAA1CB}" presName="hierChild4" presStyleCnt="0"/>
      <dgm:spPr/>
    </dgm:pt>
    <dgm:pt modelId="{1ADCD1D1-90A9-4818-B2BF-A31FA40E13B2}" type="pres">
      <dgm:prSet presAssocID="{0196BC79-BFA4-4F3C-BEC1-CEF88C318D21}" presName="Name37" presStyleLbl="parChTrans1D3" presStyleIdx="6" presStyleCnt="9"/>
      <dgm:spPr/>
      <dgm:t>
        <a:bodyPr/>
        <a:lstStyle/>
        <a:p>
          <a:endParaRPr lang="en-GB"/>
        </a:p>
      </dgm:t>
    </dgm:pt>
    <dgm:pt modelId="{0A18D4C5-9DC4-4658-8A8E-608D6B5988CF}" type="pres">
      <dgm:prSet presAssocID="{5076F7F6-8EF9-470F-91CD-898593124E37}" presName="hierRoot2" presStyleCnt="0">
        <dgm:presLayoutVars>
          <dgm:hierBranch val="init"/>
        </dgm:presLayoutVars>
      </dgm:prSet>
      <dgm:spPr/>
    </dgm:pt>
    <dgm:pt modelId="{F880982F-4906-47ED-9048-B42B19BE048A}" type="pres">
      <dgm:prSet presAssocID="{5076F7F6-8EF9-470F-91CD-898593124E37}" presName="rootComposite" presStyleCnt="0"/>
      <dgm:spPr/>
    </dgm:pt>
    <dgm:pt modelId="{584DEF97-1D73-4D26-A190-8E73CADAE674}" type="pres">
      <dgm:prSet presAssocID="{5076F7F6-8EF9-470F-91CD-898593124E37}" presName="rootText" presStyleLbl="node3" presStyleIdx="4" presStyleCnt="6" custScaleX="233861" custScaleY="430054" custLinFactX="-500000" custLinFactY="-400000" custLinFactNeighborX="-563107" custLinFactNeighborY="-42016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A218B7B-0371-44C7-8FCB-4C1230145D92}" type="pres">
      <dgm:prSet presAssocID="{5076F7F6-8EF9-470F-91CD-898593124E37}" presName="rootConnector" presStyleLbl="node3" presStyleIdx="4" presStyleCnt="6"/>
      <dgm:spPr/>
      <dgm:t>
        <a:bodyPr/>
        <a:lstStyle/>
        <a:p>
          <a:endParaRPr lang="en-GB"/>
        </a:p>
      </dgm:t>
    </dgm:pt>
    <dgm:pt modelId="{1D356EE3-6148-487A-AEC5-A35F6D86DE76}" type="pres">
      <dgm:prSet presAssocID="{5076F7F6-8EF9-470F-91CD-898593124E37}" presName="hierChild4" presStyleCnt="0"/>
      <dgm:spPr/>
    </dgm:pt>
    <dgm:pt modelId="{BF1E5460-4921-49F2-92F5-F4969094C694}" type="pres">
      <dgm:prSet presAssocID="{5076F7F6-8EF9-470F-91CD-898593124E37}" presName="hierChild5" presStyleCnt="0"/>
      <dgm:spPr/>
    </dgm:pt>
    <dgm:pt modelId="{0D4B83BF-CA0F-4DCD-B333-D107CD506340}" type="pres">
      <dgm:prSet presAssocID="{EE1C7056-6B1F-40FD-A0AB-19F189DAA1CB}" presName="hierChild5" presStyleCnt="0"/>
      <dgm:spPr/>
    </dgm:pt>
    <dgm:pt modelId="{C8FF3EAA-BFEA-44B9-92D3-F91B68A809CC}" type="pres">
      <dgm:prSet presAssocID="{8E0D8FCB-A427-425A-8525-AA1733D78C37}" presName="Name111" presStyleLbl="parChTrans1D3" presStyleIdx="7" presStyleCnt="9"/>
      <dgm:spPr/>
      <dgm:t>
        <a:bodyPr/>
        <a:lstStyle/>
        <a:p>
          <a:endParaRPr lang="en-GB"/>
        </a:p>
      </dgm:t>
    </dgm:pt>
    <dgm:pt modelId="{06AA2573-0387-4BBB-8CDF-1CE18FD1ED2D}" type="pres">
      <dgm:prSet presAssocID="{D8D4D382-12E7-4CA3-B54C-E7BDF56C47E0}" presName="hierRoot3" presStyleCnt="0">
        <dgm:presLayoutVars>
          <dgm:hierBranch val="init"/>
        </dgm:presLayoutVars>
      </dgm:prSet>
      <dgm:spPr/>
    </dgm:pt>
    <dgm:pt modelId="{704D25AB-90E6-4198-9DC4-CF91EEC2F5F3}" type="pres">
      <dgm:prSet presAssocID="{D8D4D382-12E7-4CA3-B54C-E7BDF56C47E0}" presName="rootComposite3" presStyleCnt="0"/>
      <dgm:spPr/>
    </dgm:pt>
    <dgm:pt modelId="{E8D2D1EB-4C68-4990-80CE-713410B119BA}" type="pres">
      <dgm:prSet presAssocID="{D8D4D382-12E7-4CA3-B54C-E7BDF56C47E0}" presName="rootText3" presStyleLbl="asst2" presStyleIdx="2" presStyleCnt="3" custScaleX="189321" custScaleY="167308" custLinFactX="-240815" custLinFactY="-100000" custLinFactNeighborX="-300000" custLinFactNeighborY="-1376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223A84-0058-4871-A8C4-B9E99E6C46E6}" type="pres">
      <dgm:prSet presAssocID="{D8D4D382-12E7-4CA3-B54C-E7BDF56C47E0}" presName="rootConnector3" presStyleLbl="asst2" presStyleIdx="2" presStyleCnt="3"/>
      <dgm:spPr/>
      <dgm:t>
        <a:bodyPr/>
        <a:lstStyle/>
        <a:p>
          <a:endParaRPr lang="en-GB"/>
        </a:p>
      </dgm:t>
    </dgm:pt>
    <dgm:pt modelId="{84030F11-4E78-4ECB-9F8D-FFD331C9D042}" type="pres">
      <dgm:prSet presAssocID="{D8D4D382-12E7-4CA3-B54C-E7BDF56C47E0}" presName="hierChild6" presStyleCnt="0"/>
      <dgm:spPr/>
    </dgm:pt>
    <dgm:pt modelId="{EBDC35A4-0DF3-4A8B-899F-304E0957A7EE}" type="pres">
      <dgm:prSet presAssocID="{D8D4D382-12E7-4CA3-B54C-E7BDF56C47E0}" presName="hierChild7" presStyleCnt="0"/>
      <dgm:spPr/>
    </dgm:pt>
    <dgm:pt modelId="{8228D0AC-DA64-45F5-A3FE-61AEBC93CFD4}" type="pres">
      <dgm:prSet presAssocID="{457FA95E-20AE-40C4-8468-36A99083AA39}" presName="Name37" presStyleLbl="parChTrans1D2" presStyleIdx="3" presStyleCnt="8"/>
      <dgm:spPr/>
      <dgm:t>
        <a:bodyPr/>
        <a:lstStyle/>
        <a:p>
          <a:endParaRPr lang="en-GB"/>
        </a:p>
      </dgm:t>
    </dgm:pt>
    <dgm:pt modelId="{983EAE3E-43E7-4194-8E26-D2DFBFE9741D}" type="pres">
      <dgm:prSet presAssocID="{0DF14954-8B81-4ECE-92F2-B61E55498D65}" presName="hierRoot2" presStyleCnt="0">
        <dgm:presLayoutVars>
          <dgm:hierBranch val="init"/>
        </dgm:presLayoutVars>
      </dgm:prSet>
      <dgm:spPr/>
    </dgm:pt>
    <dgm:pt modelId="{C9EB8B03-49C9-4080-963B-F6504448C92C}" type="pres">
      <dgm:prSet presAssocID="{0DF14954-8B81-4ECE-92F2-B61E55498D65}" presName="rootComposite" presStyleCnt="0"/>
      <dgm:spPr/>
    </dgm:pt>
    <dgm:pt modelId="{E2F0974C-1B2F-4CE2-8766-1A18AA6824CA}" type="pres">
      <dgm:prSet presAssocID="{0DF14954-8B81-4ECE-92F2-B61E55498D65}" presName="rootText" presStyleLbl="node2" presStyleIdx="3" presStyleCnt="8" custScaleX="314448" custScaleY="256112" custLinFactX="325524" custLinFactY="500000" custLinFactNeighborX="400000" custLinFactNeighborY="50809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D65B380-2868-4EF2-A9E2-25432B098345}" type="pres">
      <dgm:prSet presAssocID="{0DF14954-8B81-4ECE-92F2-B61E55498D65}" presName="rootConnector" presStyleLbl="node2" presStyleIdx="3" presStyleCnt="8"/>
      <dgm:spPr/>
      <dgm:t>
        <a:bodyPr/>
        <a:lstStyle/>
        <a:p>
          <a:endParaRPr lang="en-GB"/>
        </a:p>
      </dgm:t>
    </dgm:pt>
    <dgm:pt modelId="{6994C42C-032F-460C-B8D5-5CB8F9EA1280}" type="pres">
      <dgm:prSet presAssocID="{0DF14954-8B81-4ECE-92F2-B61E55498D65}" presName="hierChild4" presStyleCnt="0"/>
      <dgm:spPr/>
    </dgm:pt>
    <dgm:pt modelId="{7F0FB36E-7820-463B-984C-84CC16BE29B6}" type="pres">
      <dgm:prSet presAssocID="{6243041C-B99B-4DE2-BD7C-FA2A65D4BEDC}" presName="Name37" presStyleLbl="parChTrans1D3" presStyleIdx="8" presStyleCnt="9"/>
      <dgm:spPr/>
      <dgm:t>
        <a:bodyPr/>
        <a:lstStyle/>
        <a:p>
          <a:endParaRPr lang="en-GB"/>
        </a:p>
      </dgm:t>
    </dgm:pt>
    <dgm:pt modelId="{DED43F66-4A9B-4808-8D37-522F4BBF33FF}" type="pres">
      <dgm:prSet presAssocID="{BE864508-2985-43EB-9610-4EE4C06ACA60}" presName="hierRoot2" presStyleCnt="0">
        <dgm:presLayoutVars>
          <dgm:hierBranch val="init"/>
        </dgm:presLayoutVars>
      </dgm:prSet>
      <dgm:spPr/>
    </dgm:pt>
    <dgm:pt modelId="{EF5C933E-AF23-4D09-9B03-ABF99659AE06}" type="pres">
      <dgm:prSet presAssocID="{BE864508-2985-43EB-9610-4EE4C06ACA60}" presName="rootComposite" presStyleCnt="0"/>
      <dgm:spPr/>
    </dgm:pt>
    <dgm:pt modelId="{61B2C7A1-0405-4931-BB3E-979194D5A158}" type="pres">
      <dgm:prSet presAssocID="{BE864508-2985-43EB-9610-4EE4C06ACA60}" presName="rootText" presStyleLbl="node3" presStyleIdx="5" presStyleCnt="6" custScaleX="326263" custScaleY="470306" custLinFactX="292741" custLinFactY="584704" custLinFactNeighborX="300000" custLinFactNeighborY="6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5FE87F7-98E7-4B0A-BBF8-EB9CF47D4274}" type="pres">
      <dgm:prSet presAssocID="{BE864508-2985-43EB-9610-4EE4C06ACA60}" presName="rootConnector" presStyleLbl="node3" presStyleIdx="5" presStyleCnt="6"/>
      <dgm:spPr/>
      <dgm:t>
        <a:bodyPr/>
        <a:lstStyle/>
        <a:p>
          <a:endParaRPr lang="en-GB"/>
        </a:p>
      </dgm:t>
    </dgm:pt>
    <dgm:pt modelId="{8F97CF55-A570-4D64-871D-79841F845855}" type="pres">
      <dgm:prSet presAssocID="{BE864508-2985-43EB-9610-4EE4C06ACA60}" presName="hierChild4" presStyleCnt="0"/>
      <dgm:spPr/>
    </dgm:pt>
    <dgm:pt modelId="{D3EB376E-C372-49F9-A1A9-4AACE5993CE6}" type="pres">
      <dgm:prSet presAssocID="{BE864508-2985-43EB-9610-4EE4C06ACA60}" presName="hierChild5" presStyleCnt="0"/>
      <dgm:spPr/>
    </dgm:pt>
    <dgm:pt modelId="{AF317B0C-2571-4ED8-9BC5-A9A230375F75}" type="pres">
      <dgm:prSet presAssocID="{0DF14954-8B81-4ECE-92F2-B61E55498D65}" presName="hierChild5" presStyleCnt="0"/>
      <dgm:spPr/>
    </dgm:pt>
    <dgm:pt modelId="{2EABC375-779E-47DE-87C9-EC4AD8F35362}" type="pres">
      <dgm:prSet presAssocID="{EA2D887A-153C-4A36-8EB8-352A387559EE}" presName="Name37" presStyleLbl="parChTrans1D2" presStyleIdx="4" presStyleCnt="8"/>
      <dgm:spPr/>
      <dgm:t>
        <a:bodyPr/>
        <a:lstStyle/>
        <a:p>
          <a:endParaRPr lang="en-US"/>
        </a:p>
      </dgm:t>
    </dgm:pt>
    <dgm:pt modelId="{2FC64AA1-C9E3-470E-AD1B-6C649E3E65AF}" type="pres">
      <dgm:prSet presAssocID="{5CD3CB1B-8D7A-4580-84F5-23ED58C84D59}" presName="hierRoot2" presStyleCnt="0">
        <dgm:presLayoutVars>
          <dgm:hierBranch val="init"/>
        </dgm:presLayoutVars>
      </dgm:prSet>
      <dgm:spPr/>
    </dgm:pt>
    <dgm:pt modelId="{9891349E-A7F3-483A-8111-4ECC239AC8F4}" type="pres">
      <dgm:prSet presAssocID="{5CD3CB1B-8D7A-4580-84F5-23ED58C84D59}" presName="rootComposite" presStyleCnt="0"/>
      <dgm:spPr/>
    </dgm:pt>
    <dgm:pt modelId="{4E58FFFB-9287-42DC-B078-604D7FB0FDD4}" type="pres">
      <dgm:prSet presAssocID="{5CD3CB1B-8D7A-4580-84F5-23ED58C84D59}" presName="rootText" presStyleLbl="node2" presStyleIdx="4" presStyleCnt="8" custScaleX="165766" custScaleY="308641" custLinFactY="243448" custLinFactNeighborX="-84621" custLinFactNeighborY="3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AFC3DAD-875A-462E-A3E8-89711FF111C7}" type="pres">
      <dgm:prSet presAssocID="{5CD3CB1B-8D7A-4580-84F5-23ED58C84D59}" presName="rootConnector" presStyleLbl="node2" presStyleIdx="4" presStyleCnt="8"/>
      <dgm:spPr/>
      <dgm:t>
        <a:bodyPr/>
        <a:lstStyle/>
        <a:p>
          <a:endParaRPr lang="en-GB"/>
        </a:p>
      </dgm:t>
    </dgm:pt>
    <dgm:pt modelId="{1A780B1F-CA6E-40AE-A5DF-BB9886E84A5E}" type="pres">
      <dgm:prSet presAssocID="{5CD3CB1B-8D7A-4580-84F5-23ED58C84D59}" presName="hierChild4" presStyleCnt="0"/>
      <dgm:spPr/>
    </dgm:pt>
    <dgm:pt modelId="{68023818-A6B4-43F1-BCF3-0BDCD1D957CF}" type="pres">
      <dgm:prSet presAssocID="{5CD3CB1B-8D7A-4580-84F5-23ED58C84D59}" presName="hierChild5" presStyleCnt="0"/>
      <dgm:spPr/>
    </dgm:pt>
    <dgm:pt modelId="{1BA09628-8703-4D91-BADF-B8495BAD040F}" type="pres">
      <dgm:prSet presAssocID="{545770A5-A918-4236-AE56-3002E3804AC6}" presName="Name37" presStyleLbl="parChTrans1D2" presStyleIdx="5" presStyleCnt="8"/>
      <dgm:spPr/>
      <dgm:t>
        <a:bodyPr/>
        <a:lstStyle/>
        <a:p>
          <a:endParaRPr lang="en-US"/>
        </a:p>
      </dgm:t>
    </dgm:pt>
    <dgm:pt modelId="{7FF13EFB-63DD-48E8-A526-39FC2F4980D6}" type="pres">
      <dgm:prSet presAssocID="{A584BD84-F978-409D-BF37-14BBC127CDD2}" presName="hierRoot2" presStyleCnt="0">
        <dgm:presLayoutVars>
          <dgm:hierBranch val="init"/>
        </dgm:presLayoutVars>
      </dgm:prSet>
      <dgm:spPr/>
    </dgm:pt>
    <dgm:pt modelId="{557F5324-60CD-464F-BC4F-6118F032F34A}" type="pres">
      <dgm:prSet presAssocID="{A584BD84-F978-409D-BF37-14BBC127CDD2}" presName="rootComposite" presStyleCnt="0"/>
      <dgm:spPr/>
    </dgm:pt>
    <dgm:pt modelId="{9D3F580B-B05E-4D05-A1B8-1A2BF9FEFF20}" type="pres">
      <dgm:prSet presAssocID="{A584BD84-F978-409D-BF37-14BBC127CDD2}" presName="rootText" presStyleLbl="node2" presStyleIdx="5" presStyleCnt="8" custScaleX="133504" custScaleY="282470" custLinFactX="-100000" custLinFactY="551113" custLinFactNeighborX="-129193" custLinFactNeighborY="6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69DB49D-775C-45BE-9F9F-B957BAEFC6CA}" type="pres">
      <dgm:prSet presAssocID="{A584BD84-F978-409D-BF37-14BBC127CDD2}" presName="rootConnector" presStyleLbl="node2" presStyleIdx="5" presStyleCnt="8"/>
      <dgm:spPr/>
      <dgm:t>
        <a:bodyPr/>
        <a:lstStyle/>
        <a:p>
          <a:endParaRPr lang="en-GB"/>
        </a:p>
      </dgm:t>
    </dgm:pt>
    <dgm:pt modelId="{F04DEDE2-198E-4D40-A880-45BBA3A001D0}" type="pres">
      <dgm:prSet presAssocID="{A584BD84-F978-409D-BF37-14BBC127CDD2}" presName="hierChild4" presStyleCnt="0"/>
      <dgm:spPr/>
    </dgm:pt>
    <dgm:pt modelId="{0ACB87B7-3B44-4F05-A3C9-E9F387AD5D71}" type="pres">
      <dgm:prSet presAssocID="{A584BD84-F978-409D-BF37-14BBC127CDD2}" presName="hierChild5" presStyleCnt="0"/>
      <dgm:spPr/>
    </dgm:pt>
    <dgm:pt modelId="{94825794-43CF-48D1-A85C-B34B411D9734}" type="pres">
      <dgm:prSet presAssocID="{AD895F64-27D4-45FA-8C5A-8872AC9F5BCE}" presName="Name37" presStyleLbl="parChTrans1D2" presStyleIdx="6" presStyleCnt="8"/>
      <dgm:spPr/>
      <dgm:t>
        <a:bodyPr/>
        <a:lstStyle/>
        <a:p>
          <a:endParaRPr lang="en-US"/>
        </a:p>
      </dgm:t>
    </dgm:pt>
    <dgm:pt modelId="{731CFA63-87E7-431C-AE7D-BBE7348F9E09}" type="pres">
      <dgm:prSet presAssocID="{5CE1CD9B-D5D5-4307-9673-1D82E3000A5F}" presName="hierRoot2" presStyleCnt="0">
        <dgm:presLayoutVars>
          <dgm:hierBranch val="init"/>
        </dgm:presLayoutVars>
      </dgm:prSet>
      <dgm:spPr/>
    </dgm:pt>
    <dgm:pt modelId="{1E8D415D-3167-4EB3-AD40-9B59AED18C45}" type="pres">
      <dgm:prSet presAssocID="{5CE1CD9B-D5D5-4307-9673-1D82E3000A5F}" presName="rootComposite" presStyleCnt="0"/>
      <dgm:spPr/>
    </dgm:pt>
    <dgm:pt modelId="{6F22D4B6-9DF1-4A5E-8094-24C0AEB79675}" type="pres">
      <dgm:prSet presAssocID="{5CE1CD9B-D5D5-4307-9673-1D82E3000A5F}" presName="rootText" presStyleLbl="node2" presStyleIdx="6" presStyleCnt="8" custScaleX="149962" custScaleY="203574" custLinFactY="300000" custLinFactNeighborX="-62292" custLinFactNeighborY="3286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66FFD2-912C-4BF5-9D12-26B1DCB6BB50}" type="pres">
      <dgm:prSet presAssocID="{5CE1CD9B-D5D5-4307-9673-1D82E3000A5F}" presName="rootConnector" presStyleLbl="node2" presStyleIdx="6" presStyleCnt="8"/>
      <dgm:spPr/>
      <dgm:t>
        <a:bodyPr/>
        <a:lstStyle/>
        <a:p>
          <a:endParaRPr lang="en-GB"/>
        </a:p>
      </dgm:t>
    </dgm:pt>
    <dgm:pt modelId="{9C116ACC-03F3-464F-B333-0351BECF039F}" type="pres">
      <dgm:prSet presAssocID="{5CE1CD9B-D5D5-4307-9673-1D82E3000A5F}" presName="hierChild4" presStyleCnt="0"/>
      <dgm:spPr/>
    </dgm:pt>
    <dgm:pt modelId="{B02F70A7-F626-4B58-89D0-351636640713}" type="pres">
      <dgm:prSet presAssocID="{5CE1CD9B-D5D5-4307-9673-1D82E3000A5F}" presName="hierChild5" presStyleCnt="0"/>
      <dgm:spPr/>
    </dgm:pt>
    <dgm:pt modelId="{923A4846-27EC-4574-8FA7-60701D53833F}" type="pres">
      <dgm:prSet presAssocID="{54463880-F374-4502-BC6A-C2A66B00E5E5}" presName="Name37" presStyleLbl="parChTrans1D2" presStyleIdx="7" presStyleCnt="8"/>
      <dgm:spPr/>
      <dgm:t>
        <a:bodyPr/>
        <a:lstStyle/>
        <a:p>
          <a:endParaRPr lang="en-US"/>
        </a:p>
      </dgm:t>
    </dgm:pt>
    <dgm:pt modelId="{D48E50B6-0AC9-48E3-BC35-ED2DFFDFC4AC}" type="pres">
      <dgm:prSet presAssocID="{B1DB94CF-B4D7-4758-9EE7-DC6E00ADB249}" presName="hierRoot2" presStyleCnt="0">
        <dgm:presLayoutVars>
          <dgm:hierBranch val="init"/>
        </dgm:presLayoutVars>
      </dgm:prSet>
      <dgm:spPr/>
    </dgm:pt>
    <dgm:pt modelId="{984D14EC-0D01-416F-B847-7B694504690D}" type="pres">
      <dgm:prSet presAssocID="{B1DB94CF-B4D7-4758-9EE7-DC6E00ADB249}" presName="rootComposite" presStyleCnt="0"/>
      <dgm:spPr/>
    </dgm:pt>
    <dgm:pt modelId="{32DE9EEB-5C42-4024-89E8-32B3F6D0F97E}" type="pres">
      <dgm:prSet presAssocID="{B1DB94CF-B4D7-4758-9EE7-DC6E00ADB249}" presName="rootText" presStyleLbl="node2" presStyleIdx="7" presStyleCnt="8" custScaleX="232583" custScaleY="320206" custLinFactX="-300000" custLinFactY="754141" custLinFactNeighborX="-378002" custLinFactNeighborY="8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178359-A7D7-4562-8E7A-1A39251F2DE6}" type="pres">
      <dgm:prSet presAssocID="{B1DB94CF-B4D7-4758-9EE7-DC6E00ADB249}" presName="rootConnector" presStyleLbl="node2" presStyleIdx="7" presStyleCnt="8"/>
      <dgm:spPr/>
      <dgm:t>
        <a:bodyPr/>
        <a:lstStyle/>
        <a:p>
          <a:endParaRPr lang="en-GB"/>
        </a:p>
      </dgm:t>
    </dgm:pt>
    <dgm:pt modelId="{648BCDF1-826E-444F-AC3A-53AA1AA02C61}" type="pres">
      <dgm:prSet presAssocID="{B1DB94CF-B4D7-4758-9EE7-DC6E00ADB249}" presName="hierChild4" presStyleCnt="0"/>
      <dgm:spPr/>
    </dgm:pt>
    <dgm:pt modelId="{65FADA26-0823-440F-B0E5-FCE9287962EB}" type="pres">
      <dgm:prSet presAssocID="{B1DB94CF-B4D7-4758-9EE7-DC6E00ADB249}" presName="hierChild5" presStyleCnt="0"/>
      <dgm:spPr/>
    </dgm:pt>
    <dgm:pt modelId="{C00ED7A0-94C4-48EE-945A-283D084D8EEA}" type="pres">
      <dgm:prSet presAssocID="{970109A5-E090-4207-904B-E89CC2A79E50}" presName="hierChild3" presStyleCnt="0"/>
      <dgm:spPr/>
    </dgm:pt>
  </dgm:ptLst>
  <dgm:cxnLst>
    <dgm:cxn modelId="{C63B4112-F24E-9B4D-9110-443525872E2F}" type="presOf" srcId="{D613F800-48CE-484E-A85B-D1BA83F4399C}" destId="{E6588362-B3DC-4772-88A3-F41F15B67CE6}" srcOrd="0" destOrd="0" presId="urn:microsoft.com/office/officeart/2005/8/layout/orgChart1"/>
    <dgm:cxn modelId="{6BA69BF9-A199-F24C-9EFB-473138AABB32}" type="presOf" srcId="{47FD22FE-AF09-44E0-92F3-4E9EA7EC9050}" destId="{BBBF6113-2EEA-45B7-A38B-6D8B31B55973}" srcOrd="0" destOrd="0" presId="urn:microsoft.com/office/officeart/2005/8/layout/orgChart1"/>
    <dgm:cxn modelId="{7F3C7AA0-1CF9-4D9D-A048-F10A7165846E}" srcId="{7AA678FE-B41D-48EE-AD5B-960C5A1CE000}" destId="{43EC9DC6-26A1-4AD0-9036-DC942D798F47}" srcOrd="2" destOrd="0" parTransId="{321487DF-8167-4851-B993-4F4AB3A13D94}" sibTransId="{6FF17CC1-6F63-4176-AE90-B25358B9554E}"/>
    <dgm:cxn modelId="{1E3CDCF1-9692-D243-A0A8-F9628E933F74}" type="presOf" srcId="{49ED10CA-4696-41BC-BE74-181A57A77613}" destId="{3913C475-3BD3-4443-A439-CB879C7971B2}" srcOrd="0" destOrd="0" presId="urn:microsoft.com/office/officeart/2005/8/layout/orgChart1"/>
    <dgm:cxn modelId="{D02C0A35-14C6-6E48-AE72-67824A113365}" type="presOf" srcId="{5C0786ED-D4A5-4DBF-B459-1C2BAB6FBC29}" destId="{A940E892-705F-4545-9DB5-3A5B58EB463F}" srcOrd="0" destOrd="0" presId="urn:microsoft.com/office/officeart/2005/8/layout/orgChart1"/>
    <dgm:cxn modelId="{B32D7DC1-58E8-4AEE-B6A8-321016004C54}" srcId="{970109A5-E090-4207-904B-E89CC2A79E50}" destId="{5CD3CB1B-8D7A-4580-84F5-23ED58C84D59}" srcOrd="4" destOrd="0" parTransId="{EA2D887A-153C-4A36-8EB8-352A387559EE}" sibTransId="{1F9F87FD-8E74-46C4-8C6C-4A060C262DE7}"/>
    <dgm:cxn modelId="{EE6EC029-6918-9C43-9AE6-A3B39B93A1F1}" type="presOf" srcId="{0F8FA044-903D-4221-806E-647AD919E7B2}" destId="{166ED94C-DCEA-4FD1-B381-EE0D02677151}" srcOrd="1" destOrd="0" presId="urn:microsoft.com/office/officeart/2005/8/layout/orgChart1"/>
    <dgm:cxn modelId="{BCD1589D-63A6-0144-95EE-ED64986AE807}" type="presOf" srcId="{54463880-F374-4502-BC6A-C2A66B00E5E5}" destId="{923A4846-27EC-4574-8FA7-60701D53833F}" srcOrd="0" destOrd="0" presId="urn:microsoft.com/office/officeart/2005/8/layout/orgChart1"/>
    <dgm:cxn modelId="{541042FB-77B0-9343-B093-0D72C69CFE70}" type="presOf" srcId="{5DC278BB-6772-490C-BF4D-7494ABB89D29}" destId="{72BA0822-DF72-4B9B-8564-30C6D3680EFA}" srcOrd="0" destOrd="0" presId="urn:microsoft.com/office/officeart/2005/8/layout/orgChart1"/>
    <dgm:cxn modelId="{952A87F6-1D10-48B8-AEEB-49C12E7AC72A}" srcId="{0F8FA044-903D-4221-806E-647AD919E7B2}" destId="{1EABFEE3-815E-49F9-9FF9-424DAAA71E1F}" srcOrd="1" destOrd="0" parTransId="{EA4F702F-410D-4B17-A84C-24817667A024}" sibTransId="{25C3624F-9C5F-482C-907C-6F184FC62752}"/>
    <dgm:cxn modelId="{1EC3E0C0-628A-4286-A39B-4EEB14496CE8}" srcId="{970109A5-E090-4207-904B-E89CC2A79E50}" destId="{EE1C7056-6B1F-40FD-A0AB-19F189DAA1CB}" srcOrd="2" destOrd="0" parTransId="{3398BDFF-3FE7-4FA6-AA20-4E7CC057F792}" sibTransId="{18A45A8F-AD08-4465-B8A9-7A3F67139B41}"/>
    <dgm:cxn modelId="{C377AE27-0E20-E54B-A0DD-3AA4D57518EC}" type="presOf" srcId="{383E8AAE-A393-43BB-85DA-D28905FC23AF}" destId="{31B03F59-7B77-404C-9CDF-B64B8FCA3DB8}" srcOrd="0" destOrd="0" presId="urn:microsoft.com/office/officeart/2005/8/layout/orgChart1"/>
    <dgm:cxn modelId="{6D7AA791-F4D6-4EFB-9AD0-F3235DF3EA93}" srcId="{7AA678FE-B41D-48EE-AD5B-960C5A1CE000}" destId="{3D115E5B-BE7B-4B22-82FD-413BD50F53E6}" srcOrd="1" destOrd="0" parTransId="{2669E2DD-1052-4370-8D7F-6D5558E450FD}" sibTransId="{037A01C4-8AF9-4853-90DD-6C5ADF0012BA}"/>
    <dgm:cxn modelId="{B0431CA1-625F-4C7C-AF31-767C61B80B04}" srcId="{970109A5-E090-4207-904B-E89CC2A79E50}" destId="{7AA678FE-B41D-48EE-AD5B-960C5A1CE000}" srcOrd="0" destOrd="0" parTransId="{5BCFA0AD-B444-433D-B92E-2D2154CC595E}" sibTransId="{B504AB1C-B480-4DD1-9C03-221C7B08E08D}"/>
    <dgm:cxn modelId="{4CD04288-6D17-4FCB-A3ED-8CD90EE5433C}" srcId="{0F8FA044-903D-4221-806E-647AD919E7B2}" destId="{49ED10CA-4696-41BC-BE74-181A57A77613}" srcOrd="3" destOrd="0" parTransId="{4CC5D594-C2BB-4B9D-9952-564FC5ABB052}" sibTransId="{64087509-D2AA-4FEB-9016-459B708D1EE0}"/>
    <dgm:cxn modelId="{77C7E607-0ECD-47C9-BB35-67A70D2AC5A0}" srcId="{49CFB0FB-182A-46D1-9388-D1143F007016}" destId="{970109A5-E090-4207-904B-E89CC2A79E50}" srcOrd="0" destOrd="0" parTransId="{15B3B70C-41DF-42F1-A852-C297F59ECCD6}" sibTransId="{595B5A09-4332-4115-8F03-2482CC1B9A21}"/>
    <dgm:cxn modelId="{474125D0-474E-A642-8E9C-7BD371370823}" type="presOf" srcId="{311AE4B3-2506-4D10-89E1-76C1CF67B9B2}" destId="{0271E8E6-B3CC-4937-BC62-8821F2176A64}" srcOrd="1" destOrd="0" presId="urn:microsoft.com/office/officeart/2005/8/layout/orgChart1"/>
    <dgm:cxn modelId="{909BD17F-F38A-4072-AF92-CD295CFE0FF7}" srcId="{970109A5-E090-4207-904B-E89CC2A79E50}" destId="{5DC278BB-6772-490C-BF4D-7494ABB89D29}" srcOrd="1" destOrd="0" parTransId="{254E3977-FE57-4A29-8C24-BCFD8D03FAFF}" sibTransId="{8407BF0E-ED05-4AB2-9734-C78E416EC8FE}"/>
    <dgm:cxn modelId="{D5FB00D6-B682-6A4A-8929-FB37A9BF4FA3}" type="presOf" srcId="{7F5A8D34-0621-479A-829F-E01636914569}" destId="{5F697911-9859-46F3-BCFA-F07BB296AF24}" srcOrd="0" destOrd="0" presId="urn:microsoft.com/office/officeart/2005/8/layout/orgChart1"/>
    <dgm:cxn modelId="{DD42105E-32AB-F944-B954-DCAD671AFC70}" type="presOf" srcId="{43EC9DC6-26A1-4AD0-9036-DC942D798F47}" destId="{67A37D43-1E88-4DC2-B793-BD6B726E73AA}" srcOrd="1" destOrd="0" presId="urn:microsoft.com/office/officeart/2005/8/layout/orgChart1"/>
    <dgm:cxn modelId="{9CE5F0D5-6051-BA40-8115-D931E92BCF89}" type="presOf" srcId="{48DC3AC5-9B01-4994-9CD6-B99FD81F1304}" destId="{A53633D4-BB92-49A5-B6D2-4487C567DC6A}" srcOrd="1" destOrd="0" presId="urn:microsoft.com/office/officeart/2005/8/layout/orgChart1"/>
    <dgm:cxn modelId="{FAEB5666-EC16-AD4B-8BB4-A7C36E1BDB61}" type="presOf" srcId="{5CE1CD9B-D5D5-4307-9673-1D82E3000A5F}" destId="{9C66FFD2-912C-4BF5-9D12-26B1DCB6BB50}" srcOrd="1" destOrd="0" presId="urn:microsoft.com/office/officeart/2005/8/layout/orgChart1"/>
    <dgm:cxn modelId="{FDFEE508-B659-4775-888C-C2B669AFF8F2}" srcId="{5DC278BB-6772-490C-BF4D-7494ABB89D29}" destId="{30C5EA0F-A65F-431E-9DA3-5538E669F1DA}" srcOrd="0" destOrd="0" parTransId="{7F5A8D34-0621-479A-829F-E01636914569}" sibTransId="{805AC042-497D-4401-AD07-88F3D24978C0}"/>
    <dgm:cxn modelId="{AAB99929-DE8B-554C-9787-D42446929C0D}" type="presOf" srcId="{43EC9DC6-26A1-4AD0-9036-DC942D798F47}" destId="{36CC7D21-6F82-4AD7-BEDD-DC5ECADF60D6}" srcOrd="0" destOrd="0" presId="urn:microsoft.com/office/officeart/2005/8/layout/orgChart1"/>
    <dgm:cxn modelId="{F87F48E3-4D1F-204A-B9FA-A51F9F54941D}" type="presOf" srcId="{311AE4B3-2506-4D10-89E1-76C1CF67B9B2}" destId="{06FBD4E5-FA02-455F-B011-43D7011212ED}" srcOrd="0" destOrd="0" presId="urn:microsoft.com/office/officeart/2005/8/layout/orgChart1"/>
    <dgm:cxn modelId="{FF63D0A0-7E9E-4C4E-A87E-9FF16A28326B}" srcId="{0F8FA044-903D-4221-806E-647AD919E7B2}" destId="{E56D5936-138B-42F1-A407-5B307526BBAC}" srcOrd="0" destOrd="0" parTransId="{370E4A64-4796-4D79-BCD7-2296C2C0395D}" sibTransId="{D74E75C8-7413-4467-8BD1-602BCE601961}"/>
    <dgm:cxn modelId="{9EC3E701-DC7A-4048-A193-C7A7EF03F1DA}" type="presOf" srcId="{1EABFEE3-815E-49F9-9FF9-424DAAA71E1F}" destId="{6FDE747A-83DB-4427-80C8-F53AB78E8CB4}" srcOrd="0" destOrd="0" presId="urn:microsoft.com/office/officeart/2005/8/layout/orgChart1"/>
    <dgm:cxn modelId="{D483BDE8-A1B3-8F43-90B0-1DA7EF7C6805}" type="presOf" srcId="{7E6E47E2-7C61-49A0-98B5-4DDF29050E03}" destId="{DB4ECC68-BBF4-443D-9669-08FAC8F28884}" srcOrd="0" destOrd="0" presId="urn:microsoft.com/office/officeart/2005/8/layout/orgChart1"/>
    <dgm:cxn modelId="{CC403D35-B33F-9B47-898F-E0BEB09F26A1}" type="presOf" srcId="{A584BD84-F978-409D-BF37-14BBC127CDD2}" destId="{069DB49D-775C-45BE-9F9F-B957BAEFC6CA}" srcOrd="1" destOrd="0" presId="urn:microsoft.com/office/officeart/2005/8/layout/orgChart1"/>
    <dgm:cxn modelId="{DD2778EB-7E70-DE4D-AA47-69161E741C0F}" type="presOf" srcId="{6243041C-B99B-4DE2-BD7C-FA2A65D4BEDC}" destId="{7F0FB36E-7820-463B-984C-84CC16BE29B6}" srcOrd="0" destOrd="0" presId="urn:microsoft.com/office/officeart/2005/8/layout/orgChart1"/>
    <dgm:cxn modelId="{25E6EE23-A33B-469F-964D-C07F29624806}" srcId="{970109A5-E090-4207-904B-E89CC2A79E50}" destId="{B1DB94CF-B4D7-4758-9EE7-DC6E00ADB249}" srcOrd="7" destOrd="0" parTransId="{54463880-F374-4502-BC6A-C2A66B00E5E5}" sibTransId="{C6D3196C-0076-4CC4-B12F-119124BD4A4E}"/>
    <dgm:cxn modelId="{438B17A0-6F90-7346-8F02-38B569C296BB}" type="presOf" srcId="{321487DF-8167-4851-B993-4F4AB3A13D94}" destId="{AB52F9FC-0034-479C-AC13-65FC4D03B757}" srcOrd="0" destOrd="0" presId="urn:microsoft.com/office/officeart/2005/8/layout/orgChart1"/>
    <dgm:cxn modelId="{DA860DDD-BF2C-1742-BFAD-5E88BAB63F02}" type="presOf" srcId="{BE864508-2985-43EB-9610-4EE4C06ACA60}" destId="{61B2C7A1-0405-4931-BB3E-979194D5A158}" srcOrd="0" destOrd="0" presId="urn:microsoft.com/office/officeart/2005/8/layout/orgChart1"/>
    <dgm:cxn modelId="{A3096607-70EF-5642-9F79-3674B1D53E5E}" type="presOf" srcId="{4CC5D594-C2BB-4B9D-9952-564FC5ABB052}" destId="{7E7B2FD9-D6C3-4974-914D-5F9D864C72B3}" srcOrd="0" destOrd="0" presId="urn:microsoft.com/office/officeart/2005/8/layout/orgChart1"/>
    <dgm:cxn modelId="{BB2E5B2D-C3BD-4B19-BB1F-8D63AD3207EC}" srcId="{3D115E5B-BE7B-4B22-82FD-413BD50F53E6}" destId="{48DC3AC5-9B01-4994-9CD6-B99FD81F1304}" srcOrd="1" destOrd="0" parTransId="{7E6E47E2-7C61-49A0-98B5-4DDF29050E03}" sibTransId="{797EF026-9B23-4FD4-B860-B6D7743EAC5C}"/>
    <dgm:cxn modelId="{8E98003D-EF52-0047-83BA-899FEDA1FF90}" type="presOf" srcId="{EA2D887A-153C-4A36-8EB8-352A387559EE}" destId="{2EABC375-779E-47DE-87C9-EC4AD8F35362}" srcOrd="0" destOrd="0" presId="urn:microsoft.com/office/officeart/2005/8/layout/orgChart1"/>
    <dgm:cxn modelId="{791DA5F9-DDA0-D849-9A2A-9C5FD92B7E88}" type="presOf" srcId="{254E3977-FE57-4A29-8C24-BCFD8D03FAFF}" destId="{05365A04-D037-4DA3-BD9B-CC590CBBD4E4}" srcOrd="0" destOrd="0" presId="urn:microsoft.com/office/officeart/2005/8/layout/orgChart1"/>
    <dgm:cxn modelId="{17ADD5A5-43DA-4C16-A600-5129FA6E6FDC}" srcId="{0F8FA044-903D-4221-806E-647AD919E7B2}" destId="{5C0786ED-D4A5-4DBF-B459-1C2BAB6FBC29}" srcOrd="2" destOrd="0" parTransId="{F8218602-1C51-4E1E-A9DB-72B4AB346C59}" sibTransId="{7DDFD216-37DA-4749-BEBA-8DDDD6943D1D}"/>
    <dgm:cxn modelId="{8DC399B0-154F-1B4E-9EC7-0080AD517B65}" type="presOf" srcId="{0B514BE5-0798-4949-B0CE-A25138E89BEE}" destId="{CDAA8878-83E8-4442-A3FB-D732751AA55C}" srcOrd="0" destOrd="0" presId="urn:microsoft.com/office/officeart/2005/8/layout/orgChart1"/>
    <dgm:cxn modelId="{8D3A6075-BEF5-4F71-BA42-6988BD0AFB02}" srcId="{EE1C7056-6B1F-40FD-A0AB-19F189DAA1CB}" destId="{5076F7F6-8EF9-470F-91CD-898593124E37}" srcOrd="1" destOrd="0" parTransId="{0196BC79-BFA4-4F3C-BEC1-CEF88C318D21}" sibTransId="{868202C1-0BD2-46A6-BC85-CB9173756095}"/>
    <dgm:cxn modelId="{EE3313F4-A610-394D-9AFF-A87C711827CA}" type="presOf" srcId="{51DC49C3-4407-42A0-879B-8340C8530C2F}" destId="{CE2F88E4-C0CB-44D6-92E1-9122D83F025C}" srcOrd="0" destOrd="0" presId="urn:microsoft.com/office/officeart/2005/8/layout/orgChart1"/>
    <dgm:cxn modelId="{6968B42D-5779-564C-B57D-E91419385A73}" type="presOf" srcId="{1EABFEE3-815E-49F9-9FF9-424DAAA71E1F}" destId="{EE78959F-4705-4A20-9709-F8680F20D56E}" srcOrd="1" destOrd="0" presId="urn:microsoft.com/office/officeart/2005/8/layout/orgChart1"/>
    <dgm:cxn modelId="{D08B7704-2A8D-804B-AB67-B6409ED4B6C4}" type="presOf" srcId="{0B514BE5-0798-4949-B0CE-A25138E89BEE}" destId="{B6834093-79DE-45DB-8093-D759D2E94204}" srcOrd="1" destOrd="0" presId="urn:microsoft.com/office/officeart/2005/8/layout/orgChart1"/>
    <dgm:cxn modelId="{4DB19CBD-6CB8-3D43-85BD-B07D685CE149}" type="presOf" srcId="{E11823AF-0AA7-4645-A733-88D552DBCFA0}" destId="{E67D1857-F565-48FB-86D2-E4F4E7F06AA0}" srcOrd="0" destOrd="0" presId="urn:microsoft.com/office/officeart/2005/8/layout/orgChart1"/>
    <dgm:cxn modelId="{38111732-9563-4B96-B85E-41C6EC92F66A}" srcId="{3D115E5B-BE7B-4B22-82FD-413BD50F53E6}" destId="{4DB88652-E769-4662-903D-71AF555E0A8F}" srcOrd="2" destOrd="0" parTransId="{51DC49C3-4407-42A0-879B-8340C8530C2F}" sibTransId="{7F82785A-F00E-4B4E-84ED-461B7EEBF362}"/>
    <dgm:cxn modelId="{E6957501-F10F-6644-B54F-1D55904017CA}" type="presOf" srcId="{7AA678FE-B41D-48EE-AD5B-960C5A1CE000}" destId="{F6B0351A-37C2-4555-8F72-94CBB3F6AEC6}" srcOrd="0" destOrd="0" presId="urn:microsoft.com/office/officeart/2005/8/layout/orgChart1"/>
    <dgm:cxn modelId="{7EA77E82-A6DC-2A41-9401-44A6C05BCD1B}" type="presOf" srcId="{EE1C7056-6B1F-40FD-A0AB-19F189DAA1CB}" destId="{E265628C-945A-4B55-B1CC-C752FAE91BEB}" srcOrd="1" destOrd="0" presId="urn:microsoft.com/office/officeart/2005/8/layout/orgChart1"/>
    <dgm:cxn modelId="{1CE8824C-1BDE-3445-8A7C-DE1A8B0FA67F}" type="presOf" srcId="{5BCFA0AD-B444-433D-B92E-2D2154CC595E}" destId="{5F2C78CE-0BC8-458E-B8B4-0798AA2AAC60}" srcOrd="0" destOrd="0" presId="urn:microsoft.com/office/officeart/2005/8/layout/orgChart1"/>
    <dgm:cxn modelId="{2FDFC7B5-9099-49F6-8E1A-F38B87ED7B34}" srcId="{EE1C7056-6B1F-40FD-A0AB-19F189DAA1CB}" destId="{D8D4D382-12E7-4CA3-B54C-E7BDF56C47E0}" srcOrd="0" destOrd="0" parTransId="{8E0D8FCB-A427-425A-8525-AA1733D78C37}" sibTransId="{5F3C51AD-3EA6-46DF-B6BE-CDCEEF6BBD91}"/>
    <dgm:cxn modelId="{858960DB-B90E-1540-93C3-F8C291AD1DF2}" type="presOf" srcId="{995CA8BA-E87C-4C52-8754-0CFFCA1C0E01}" destId="{79DE4B71-AC03-464C-B747-964D595CDFDA}" srcOrd="0" destOrd="0" presId="urn:microsoft.com/office/officeart/2005/8/layout/orgChart1"/>
    <dgm:cxn modelId="{42B58B51-6CC8-BD4D-9FD2-E31FBA481D12}" type="presOf" srcId="{5CD3CB1B-8D7A-4580-84F5-23ED58C84D59}" destId="{4E58FFFB-9287-42DC-B078-604D7FB0FDD4}" srcOrd="0" destOrd="0" presId="urn:microsoft.com/office/officeart/2005/8/layout/orgChart1"/>
    <dgm:cxn modelId="{D695210D-28C6-4488-8C0E-C9E36BDEC5D1}" srcId="{970109A5-E090-4207-904B-E89CC2A79E50}" destId="{0DF14954-8B81-4ECE-92F2-B61E55498D65}" srcOrd="3" destOrd="0" parTransId="{457FA95E-20AE-40C4-8468-36A99083AA39}" sibTransId="{8F3C2C12-EC4D-43F7-B2FD-147D5C7C047A}"/>
    <dgm:cxn modelId="{4069CCDC-7F6D-4A4B-9F7D-0EA617AC9761}" type="presOf" srcId="{545770A5-A918-4236-AE56-3002E3804AC6}" destId="{1BA09628-8703-4D91-BADF-B8495BAD040F}" srcOrd="0" destOrd="0" presId="urn:microsoft.com/office/officeart/2005/8/layout/orgChart1"/>
    <dgm:cxn modelId="{01E47ADD-227D-5D4A-85FD-280E278076FE}" type="presOf" srcId="{970109A5-E090-4207-904B-E89CC2A79E50}" destId="{328A48D0-A56D-4609-B241-97157D9CBCBD}" srcOrd="1" destOrd="0" presId="urn:microsoft.com/office/officeart/2005/8/layout/orgChart1"/>
    <dgm:cxn modelId="{6CAEB4D1-3F59-40E2-AF76-DD7222C432C9}" srcId="{0DF14954-8B81-4ECE-92F2-B61E55498D65}" destId="{BE864508-2985-43EB-9610-4EE4C06ACA60}" srcOrd="0" destOrd="0" parTransId="{6243041C-B99B-4DE2-BD7C-FA2A65D4BEDC}" sibTransId="{54788EFD-F2B2-4DD4-B702-F14722D9A258}"/>
    <dgm:cxn modelId="{37B78101-160D-BD4D-939B-CDDC8F382466}" type="presOf" srcId="{55D17DC7-A089-4FA3-A5CC-61272A374A9D}" destId="{48700AC7-1751-4586-A46C-E4E5A807DF3A}" srcOrd="0" destOrd="0" presId="urn:microsoft.com/office/officeart/2005/8/layout/orgChart1"/>
    <dgm:cxn modelId="{CB85B3AF-8385-0D4A-8C02-39749A045075}" type="presOf" srcId="{3D115E5B-BE7B-4B22-82FD-413BD50F53E6}" destId="{C537522E-5446-4A2C-8E65-5497F0BCF57A}" srcOrd="0" destOrd="0" presId="urn:microsoft.com/office/officeart/2005/8/layout/orgChart1"/>
    <dgm:cxn modelId="{E4E76EAC-E577-2640-A978-422415A75DE0}" type="presOf" srcId="{D8D4D382-12E7-4CA3-B54C-E7BDF56C47E0}" destId="{BB223A84-0058-4871-A8C4-B9E99E6C46E6}" srcOrd="1" destOrd="0" presId="urn:microsoft.com/office/officeart/2005/8/layout/orgChart1"/>
    <dgm:cxn modelId="{36F3B42C-ED45-DD49-BC19-FBD10F612A33}" type="presOf" srcId="{49CFB0FB-182A-46D1-9388-D1143F007016}" destId="{2EEF47B2-2012-47A8-9511-1989C60AAD1B}" srcOrd="0" destOrd="0" presId="urn:microsoft.com/office/officeart/2005/8/layout/orgChart1"/>
    <dgm:cxn modelId="{5B3524EE-A047-9443-9284-A636CC779B27}" type="presOf" srcId="{5CD3CB1B-8D7A-4580-84F5-23ED58C84D59}" destId="{8AFC3DAD-875A-462E-A3E8-89711FF111C7}" srcOrd="1" destOrd="0" presId="urn:microsoft.com/office/officeart/2005/8/layout/orgChart1"/>
    <dgm:cxn modelId="{7D08D264-FA34-1540-86B8-90FB4936D066}" type="presOf" srcId="{970109A5-E090-4207-904B-E89CC2A79E50}" destId="{C8DF0AEF-CC52-4F78-B36B-174D6208A593}" srcOrd="0" destOrd="0" presId="urn:microsoft.com/office/officeart/2005/8/layout/orgChart1"/>
    <dgm:cxn modelId="{2CE957E4-E646-B640-95B0-1798DDA8C9F5}" type="presOf" srcId="{457FA95E-20AE-40C4-8468-36A99083AA39}" destId="{8228D0AC-DA64-45F5-A3FE-61AEBC93CFD4}" srcOrd="0" destOrd="0" presId="urn:microsoft.com/office/officeart/2005/8/layout/orgChart1"/>
    <dgm:cxn modelId="{BB4D97E9-2E66-2E40-B331-69D7B4BBF2F5}" type="presOf" srcId="{5C0786ED-D4A5-4DBF-B459-1C2BAB6FBC29}" destId="{E52601C9-21D7-432C-989C-6776E0CE3F65}" srcOrd="1" destOrd="0" presId="urn:microsoft.com/office/officeart/2005/8/layout/orgChart1"/>
    <dgm:cxn modelId="{7F634839-D858-5A44-8204-3D6C0E07E568}" type="presOf" srcId="{A584BD84-F978-409D-BF37-14BBC127CDD2}" destId="{9D3F580B-B05E-4D05-A1B8-1A2BF9FEFF20}" srcOrd="0" destOrd="0" presId="urn:microsoft.com/office/officeart/2005/8/layout/orgChart1"/>
    <dgm:cxn modelId="{D28DC2FD-F724-7045-A2F3-CE48CB567622}" type="presOf" srcId="{5DC278BB-6772-490C-BF4D-7494ABB89D29}" destId="{9A15AA13-6907-4DA4-9E1A-A162A52B666B}" srcOrd="1" destOrd="0" presId="urn:microsoft.com/office/officeart/2005/8/layout/orgChart1"/>
    <dgm:cxn modelId="{FD43FD72-71A9-5740-B36F-4772FF45B442}" type="presOf" srcId="{4DB88652-E769-4662-903D-71AF555E0A8F}" destId="{376FB99A-DF6E-4F3F-8799-6952F742FD9A}" srcOrd="0" destOrd="0" presId="urn:microsoft.com/office/officeart/2005/8/layout/orgChart1"/>
    <dgm:cxn modelId="{C2EA8C02-2F3E-134F-959F-9D183355B250}" type="presOf" srcId="{E56D5936-138B-42F1-A407-5B307526BBAC}" destId="{F38B6B23-55FF-4665-9471-7880A15DA171}" srcOrd="0" destOrd="0" presId="urn:microsoft.com/office/officeart/2005/8/layout/orgChart1"/>
    <dgm:cxn modelId="{4D1BFEDF-0C7E-A34C-A873-DC8B02BBE5B7}" type="presOf" srcId="{995CA8BA-E87C-4C52-8754-0CFFCA1C0E01}" destId="{2B1DE5E0-AE28-4F2F-BB88-C3BC221FF003}" srcOrd="1" destOrd="0" presId="urn:microsoft.com/office/officeart/2005/8/layout/orgChart1"/>
    <dgm:cxn modelId="{59EFDC06-EBD8-49C2-8A35-B780381AE1BF}" srcId="{0F8FA044-903D-4221-806E-647AD919E7B2}" destId="{D613F800-48CE-484E-A85B-D1BA83F4399C}" srcOrd="4" destOrd="0" parTransId="{E11823AF-0AA7-4645-A733-88D552DBCFA0}" sibTransId="{568E6D18-6F3D-45FD-B0AE-06B7AD381A05}"/>
    <dgm:cxn modelId="{01C02BEE-5708-3148-B8B3-A7837748D917}" type="presOf" srcId="{AD895F64-27D4-45FA-8C5A-8872AC9F5BCE}" destId="{94825794-43CF-48D1-A85C-B34B411D9734}" srcOrd="0" destOrd="0" presId="urn:microsoft.com/office/officeart/2005/8/layout/orgChart1"/>
    <dgm:cxn modelId="{FE5F0000-2EE7-3844-8CB0-E8778399B1FA}" type="presOf" srcId="{5076F7F6-8EF9-470F-91CD-898593124E37}" destId="{8A218B7B-0371-44C7-8FCB-4C1230145D92}" srcOrd="1" destOrd="0" presId="urn:microsoft.com/office/officeart/2005/8/layout/orgChart1"/>
    <dgm:cxn modelId="{ECF5D9E4-4F55-424B-B468-DD8F55391311}" type="presOf" srcId="{5CE1CD9B-D5D5-4307-9673-1D82E3000A5F}" destId="{6F22D4B6-9DF1-4A5E-8094-24C0AEB79675}" srcOrd="0" destOrd="0" presId="urn:microsoft.com/office/officeart/2005/8/layout/orgChart1"/>
    <dgm:cxn modelId="{E30D5416-75DE-5B42-AE6D-EEB14CC4DF95}" type="presOf" srcId="{E56D5936-138B-42F1-A407-5B307526BBAC}" destId="{A428718A-0267-4D3B-9F8C-E1E0BB001B11}" srcOrd="1" destOrd="0" presId="urn:microsoft.com/office/officeart/2005/8/layout/orgChart1"/>
    <dgm:cxn modelId="{070250CF-3C75-0745-9CB0-AA6094B5DF5A}" type="presOf" srcId="{3398BDFF-3FE7-4FA6-AA20-4E7CC057F792}" destId="{A75DB6BF-F64E-4E16-92E0-23C3D7AC8693}" srcOrd="0" destOrd="0" presId="urn:microsoft.com/office/officeart/2005/8/layout/orgChart1"/>
    <dgm:cxn modelId="{5FFBB86B-819F-1F4C-A96B-7E6C1FC06B16}" type="presOf" srcId="{D613F800-48CE-484E-A85B-D1BA83F4399C}" destId="{E982040C-C4DA-45F4-B98A-1CC518DBB1BF}" srcOrd="1" destOrd="0" presId="urn:microsoft.com/office/officeart/2005/8/layout/orgChart1"/>
    <dgm:cxn modelId="{6BB7D839-0545-5A46-ADED-C7CCA349AB4C}" type="presOf" srcId="{2669E2DD-1052-4370-8D7F-6D5558E450FD}" destId="{12497ADE-5C8F-4EC1-849D-B3B6AB232D7E}" srcOrd="0" destOrd="0" presId="urn:microsoft.com/office/officeart/2005/8/layout/orgChart1"/>
    <dgm:cxn modelId="{F3A99A70-23BF-ED46-A035-1A52C0E3E7F1}" type="presOf" srcId="{8E0D8FCB-A427-425A-8525-AA1733D78C37}" destId="{C8FF3EAA-BFEA-44B9-92D3-F91B68A809CC}" srcOrd="0" destOrd="0" presId="urn:microsoft.com/office/officeart/2005/8/layout/orgChart1"/>
    <dgm:cxn modelId="{6D812FB4-5ACA-5541-83D2-D5394951D64E}" type="presOf" srcId="{EA4F702F-410D-4B17-A84C-24817667A024}" destId="{943106A4-822A-401D-9C66-E72B15462E4F}" srcOrd="0" destOrd="0" presId="urn:microsoft.com/office/officeart/2005/8/layout/orgChart1"/>
    <dgm:cxn modelId="{B1CC0B9F-3C3C-E744-BD48-42C9FE2C79C3}" type="presOf" srcId="{EE1C7056-6B1F-40FD-A0AB-19F189DAA1CB}" destId="{A88A4E75-9D6B-4EBB-8B53-05760378AC9F}" srcOrd="0" destOrd="0" presId="urn:microsoft.com/office/officeart/2005/8/layout/orgChart1"/>
    <dgm:cxn modelId="{DD550EEC-0A21-CB4C-A5F9-9AEC61676AAD}" type="presOf" srcId="{B1DB94CF-B4D7-4758-9EE7-DC6E00ADB249}" destId="{32DE9EEB-5C42-4024-89E8-32B3F6D0F97E}" srcOrd="0" destOrd="0" presId="urn:microsoft.com/office/officeart/2005/8/layout/orgChart1"/>
    <dgm:cxn modelId="{36CB5071-E3DD-FC4E-A8AC-DF3D6DFBCA79}" type="presOf" srcId="{48DC3AC5-9B01-4994-9CD6-B99FD81F1304}" destId="{D3E69715-791A-4A9A-9364-60342839DAE8}" srcOrd="0" destOrd="0" presId="urn:microsoft.com/office/officeart/2005/8/layout/orgChart1"/>
    <dgm:cxn modelId="{15C9928E-5A44-ED4D-A90D-4DB3EE94C801}" type="presOf" srcId="{A154E4E2-3D6F-4424-A4CF-91A45AC43EB8}" destId="{15A8D27D-E10B-49C1-B963-F39F5584EB42}" srcOrd="0" destOrd="0" presId="urn:microsoft.com/office/officeart/2005/8/layout/orgChart1"/>
    <dgm:cxn modelId="{7BF6C806-0DC0-1B4C-8C24-9AA28E1E3C2A}" type="presOf" srcId="{7AA678FE-B41D-48EE-AD5B-960C5A1CE000}" destId="{CCE305D0-21EC-42CA-8B3E-B2725CF7163D}" srcOrd="1" destOrd="0" presId="urn:microsoft.com/office/officeart/2005/8/layout/orgChart1"/>
    <dgm:cxn modelId="{4109416C-2EB0-472D-8B28-834A4D78C1F7}" srcId="{5DC278BB-6772-490C-BF4D-7494ABB89D29}" destId="{55D17DC7-A089-4FA3-A5CC-61272A374A9D}" srcOrd="1" destOrd="0" parTransId="{383E8AAE-A393-43BB-85DA-D28905FC23AF}" sibTransId="{74BF0AC3-673E-4228-ABB6-6E6C75B0D175}"/>
    <dgm:cxn modelId="{B5882E39-4EFE-0944-BE2C-F0C78B1744A1}" type="presOf" srcId="{264321C5-1CA9-4B3D-89DC-6FC88CFB26D8}" destId="{B1783A2F-94FE-47D2-965F-379A1C15A677}" srcOrd="0" destOrd="0" presId="urn:microsoft.com/office/officeart/2005/8/layout/orgChart1"/>
    <dgm:cxn modelId="{7F3A497D-DAB7-4DE9-AF0A-E195B55F1EE6}" srcId="{3D115E5B-BE7B-4B22-82FD-413BD50F53E6}" destId="{311AE4B3-2506-4D10-89E1-76C1CF67B9B2}" srcOrd="0" destOrd="0" parTransId="{A154E4E2-3D6F-4424-A4CF-91A45AC43EB8}" sibTransId="{5965282C-A1F6-43D9-9A26-50FC8A01F9BA}"/>
    <dgm:cxn modelId="{55937DE9-99F2-844B-91A3-D0DECFBE8A44}" type="presOf" srcId="{5076F7F6-8EF9-470F-91CD-898593124E37}" destId="{584DEF97-1D73-4D26-A190-8E73CADAE674}" srcOrd="0" destOrd="0" presId="urn:microsoft.com/office/officeart/2005/8/layout/orgChart1"/>
    <dgm:cxn modelId="{31FDC7E7-B772-9649-A8D4-2F79A05E517B}" type="presOf" srcId="{0F8FA044-903D-4221-806E-647AD919E7B2}" destId="{377AA624-3E0F-4E54-BA78-1AC182D7FF32}" srcOrd="0" destOrd="0" presId="urn:microsoft.com/office/officeart/2005/8/layout/orgChart1"/>
    <dgm:cxn modelId="{3127D043-7C5C-47C8-94CE-AFFC66B9AA65}" srcId="{7AA678FE-B41D-48EE-AD5B-960C5A1CE000}" destId="{0B514BE5-0798-4949-B0CE-A25138E89BEE}" srcOrd="3" destOrd="0" parTransId="{264321C5-1CA9-4B3D-89DC-6FC88CFB26D8}" sibTransId="{F25E7798-6056-4CE1-9492-BDCF13AA14AB}"/>
    <dgm:cxn modelId="{73CB081B-3E58-224E-9EA3-48B1FFED0FD6}" type="presOf" srcId="{BE864508-2985-43EB-9610-4EE4C06ACA60}" destId="{D5FE87F7-98E7-4B0A-BBF8-EB9CF47D4274}" srcOrd="1" destOrd="0" presId="urn:microsoft.com/office/officeart/2005/8/layout/orgChart1"/>
    <dgm:cxn modelId="{974F4650-E3D0-F949-BBF4-B025D9541B9E}" type="presOf" srcId="{30C5EA0F-A65F-431E-9DA3-5538E669F1DA}" destId="{4F4F1227-8EEE-46AA-AFC7-48AF5616E0C4}" srcOrd="1" destOrd="0" presId="urn:microsoft.com/office/officeart/2005/8/layout/orgChart1"/>
    <dgm:cxn modelId="{F7884506-B68E-E443-8133-C52DEA16B956}" type="presOf" srcId="{0DF14954-8B81-4ECE-92F2-B61E55498D65}" destId="{E2F0974C-1B2F-4CE2-8766-1A18AA6824CA}" srcOrd="0" destOrd="0" presId="urn:microsoft.com/office/officeart/2005/8/layout/orgChart1"/>
    <dgm:cxn modelId="{30AA477D-3E77-904A-92CA-AD6193505440}" type="presOf" srcId="{F8218602-1C51-4E1E-A9DB-72B4AB346C59}" destId="{A887F0DD-5A6F-47AB-9284-9814772D9EA8}" srcOrd="0" destOrd="0" presId="urn:microsoft.com/office/officeart/2005/8/layout/orgChart1"/>
    <dgm:cxn modelId="{23999F98-74A1-3B48-9975-FD7F7000695F}" type="presOf" srcId="{B1DB94CF-B4D7-4758-9EE7-DC6E00ADB249}" destId="{AA178359-A7D7-4562-8E7A-1A39251F2DE6}" srcOrd="1" destOrd="0" presId="urn:microsoft.com/office/officeart/2005/8/layout/orgChart1"/>
    <dgm:cxn modelId="{536B5F01-23CE-C54A-8596-8695BB92BDDA}" type="presOf" srcId="{0196BC79-BFA4-4F3C-BEC1-CEF88C318D21}" destId="{1ADCD1D1-90A9-4818-B2BF-A31FA40E13B2}" srcOrd="0" destOrd="0" presId="urn:microsoft.com/office/officeart/2005/8/layout/orgChart1"/>
    <dgm:cxn modelId="{7FCCE430-B489-184E-A7F1-D361EB4777A2}" type="presOf" srcId="{370E4A64-4796-4D79-BCD7-2296C2C0395D}" destId="{27E35E0B-3640-498F-8C2A-D71ADFBFAF90}" srcOrd="0" destOrd="0" presId="urn:microsoft.com/office/officeart/2005/8/layout/orgChart1"/>
    <dgm:cxn modelId="{80B4B05A-FED0-A74D-86D2-89E19A8BB953}" type="presOf" srcId="{30C5EA0F-A65F-431E-9DA3-5538E669F1DA}" destId="{2EED8E03-BCB0-44CD-8297-AFD305B1A423}" srcOrd="0" destOrd="0" presId="urn:microsoft.com/office/officeart/2005/8/layout/orgChart1"/>
    <dgm:cxn modelId="{41EA16C7-9D1D-41EF-BFBE-5D52D043BE36}" srcId="{970109A5-E090-4207-904B-E89CC2A79E50}" destId="{A584BD84-F978-409D-BF37-14BBC127CDD2}" srcOrd="5" destOrd="0" parTransId="{545770A5-A918-4236-AE56-3002E3804AC6}" sibTransId="{EB3C3AF6-BD6E-4337-9292-7593DC294EB4}"/>
    <dgm:cxn modelId="{9FB5C9FD-CC86-C543-A04F-7533C13C6020}" type="presOf" srcId="{4DB88652-E769-4662-903D-71AF555E0A8F}" destId="{28F20AF2-2BC6-40E2-9852-3A287A276FFC}" srcOrd="1" destOrd="0" presId="urn:microsoft.com/office/officeart/2005/8/layout/orgChart1"/>
    <dgm:cxn modelId="{6C35B2ED-80BC-F348-AF02-ADBA9E27C83E}" type="presOf" srcId="{3D115E5B-BE7B-4B22-82FD-413BD50F53E6}" destId="{F4E7AE71-6946-4D06-957B-4CCE7E5F6858}" srcOrd="1" destOrd="0" presId="urn:microsoft.com/office/officeart/2005/8/layout/orgChart1"/>
    <dgm:cxn modelId="{6CAF2A1E-836D-4E8E-8813-A518AFB5CA83}" srcId="{970109A5-E090-4207-904B-E89CC2A79E50}" destId="{5CE1CD9B-D5D5-4307-9673-1D82E3000A5F}" srcOrd="6" destOrd="0" parTransId="{AD895F64-27D4-45FA-8C5A-8872AC9F5BCE}" sibTransId="{3BEDB840-A66F-469A-9F8F-5CE0895F37F0}"/>
    <dgm:cxn modelId="{A04761CA-96B6-499F-85B2-F17BFB65D1C9}" srcId="{3D115E5B-BE7B-4B22-82FD-413BD50F53E6}" destId="{995CA8BA-E87C-4C52-8754-0CFFCA1C0E01}" srcOrd="3" destOrd="0" parTransId="{72B2DD77-A65E-4E91-A657-A9E50FAEF804}" sibTransId="{8378397F-A71A-456E-8994-42BD3F29BBCD}"/>
    <dgm:cxn modelId="{A8E8629B-F06B-E040-8465-9691FBE41F6A}" type="presOf" srcId="{D8D4D382-12E7-4CA3-B54C-E7BDF56C47E0}" destId="{E8D2D1EB-4C68-4990-80CE-713410B119BA}" srcOrd="0" destOrd="0" presId="urn:microsoft.com/office/officeart/2005/8/layout/orgChart1"/>
    <dgm:cxn modelId="{A07271A4-2197-6C42-920A-84F71A2B39C7}" type="presOf" srcId="{0DF14954-8B81-4ECE-92F2-B61E55498D65}" destId="{6D65B380-2868-4EF2-A9E2-25432B098345}" srcOrd="1" destOrd="0" presId="urn:microsoft.com/office/officeart/2005/8/layout/orgChart1"/>
    <dgm:cxn modelId="{C732C0DE-DC47-244E-A4D3-5F2A4DCBD992}" type="presOf" srcId="{55D17DC7-A089-4FA3-A5CC-61272A374A9D}" destId="{CCF3C79F-2E96-4A54-B4D8-63EC450AB5C2}" srcOrd="1" destOrd="0" presId="urn:microsoft.com/office/officeart/2005/8/layout/orgChart1"/>
    <dgm:cxn modelId="{EB1B0185-2406-6943-9A80-76BCE5FF1595}" type="presOf" srcId="{72B2DD77-A65E-4E91-A657-A9E50FAEF804}" destId="{DAB2A460-0932-4B6C-BAF0-8D69D4842A83}" srcOrd="0" destOrd="0" presId="urn:microsoft.com/office/officeart/2005/8/layout/orgChart1"/>
    <dgm:cxn modelId="{6C528E8E-35DA-4128-9FF5-4AD3D8035A58}" srcId="{7AA678FE-B41D-48EE-AD5B-960C5A1CE000}" destId="{0F8FA044-903D-4221-806E-647AD919E7B2}" srcOrd="0" destOrd="0" parTransId="{47FD22FE-AF09-44E0-92F3-4E9EA7EC9050}" sibTransId="{AB43A164-7479-4336-8B18-3961BD1144D4}"/>
    <dgm:cxn modelId="{E90EC99F-5F1D-354B-9C81-2C601C0A8C14}" type="presOf" srcId="{49ED10CA-4696-41BC-BE74-181A57A77613}" destId="{CD6F8864-FDC6-494D-A8E2-302B67573181}" srcOrd="1" destOrd="0" presId="urn:microsoft.com/office/officeart/2005/8/layout/orgChart1"/>
    <dgm:cxn modelId="{70944ACA-2D33-394E-AE79-AD5F660FF5A2}" type="presParOf" srcId="{2EEF47B2-2012-47A8-9511-1989C60AAD1B}" destId="{4B64F985-E46D-40A3-9D3C-AAD0163468A2}" srcOrd="0" destOrd="0" presId="urn:microsoft.com/office/officeart/2005/8/layout/orgChart1"/>
    <dgm:cxn modelId="{3B77E6F7-DF2A-CE4A-A4F7-3FAD78109758}" type="presParOf" srcId="{4B64F985-E46D-40A3-9D3C-AAD0163468A2}" destId="{8E55E5B4-1248-46A8-9BB2-6B54650C00E7}" srcOrd="0" destOrd="0" presId="urn:microsoft.com/office/officeart/2005/8/layout/orgChart1"/>
    <dgm:cxn modelId="{2788F569-13FF-D44D-9EAD-2E2FF3A8BD07}" type="presParOf" srcId="{8E55E5B4-1248-46A8-9BB2-6B54650C00E7}" destId="{C8DF0AEF-CC52-4F78-B36B-174D6208A593}" srcOrd="0" destOrd="0" presId="urn:microsoft.com/office/officeart/2005/8/layout/orgChart1"/>
    <dgm:cxn modelId="{E707FEF8-D2DC-0D43-9B50-18E28E546989}" type="presParOf" srcId="{8E55E5B4-1248-46A8-9BB2-6B54650C00E7}" destId="{328A48D0-A56D-4609-B241-97157D9CBCBD}" srcOrd="1" destOrd="0" presId="urn:microsoft.com/office/officeart/2005/8/layout/orgChart1"/>
    <dgm:cxn modelId="{A828516C-ADE6-8A47-B20B-9E0763FB39F6}" type="presParOf" srcId="{4B64F985-E46D-40A3-9D3C-AAD0163468A2}" destId="{54D45F20-D271-41D2-9558-F4D58B24D1E2}" srcOrd="1" destOrd="0" presId="urn:microsoft.com/office/officeart/2005/8/layout/orgChart1"/>
    <dgm:cxn modelId="{697ECF1B-E5D5-A64B-8961-ED975F0BAD50}" type="presParOf" srcId="{54D45F20-D271-41D2-9558-F4D58B24D1E2}" destId="{5F2C78CE-0BC8-458E-B8B4-0798AA2AAC60}" srcOrd="0" destOrd="0" presId="urn:microsoft.com/office/officeart/2005/8/layout/orgChart1"/>
    <dgm:cxn modelId="{1F7BA3F5-644A-4647-900D-37BAE09BFB50}" type="presParOf" srcId="{54D45F20-D271-41D2-9558-F4D58B24D1E2}" destId="{6AD1EB33-A666-445A-B5C3-5F5776089599}" srcOrd="1" destOrd="0" presId="urn:microsoft.com/office/officeart/2005/8/layout/orgChart1"/>
    <dgm:cxn modelId="{419830BF-DE41-5043-8F8A-7216A0EE0302}" type="presParOf" srcId="{6AD1EB33-A666-445A-B5C3-5F5776089599}" destId="{6EB289A8-F412-45A1-9E84-49E6A2610508}" srcOrd="0" destOrd="0" presId="urn:microsoft.com/office/officeart/2005/8/layout/orgChart1"/>
    <dgm:cxn modelId="{0FE53D44-90C6-3941-952A-DB15727D6F6A}" type="presParOf" srcId="{6EB289A8-F412-45A1-9E84-49E6A2610508}" destId="{F6B0351A-37C2-4555-8F72-94CBB3F6AEC6}" srcOrd="0" destOrd="0" presId="urn:microsoft.com/office/officeart/2005/8/layout/orgChart1"/>
    <dgm:cxn modelId="{E3D78883-892E-C14A-A27E-2AFCDE232F11}" type="presParOf" srcId="{6EB289A8-F412-45A1-9E84-49E6A2610508}" destId="{CCE305D0-21EC-42CA-8B3E-B2725CF7163D}" srcOrd="1" destOrd="0" presId="urn:microsoft.com/office/officeart/2005/8/layout/orgChart1"/>
    <dgm:cxn modelId="{7ADBE665-DC5C-A34C-8577-75B6466FF75A}" type="presParOf" srcId="{6AD1EB33-A666-445A-B5C3-5F5776089599}" destId="{B0D449F4-4A30-4A11-B187-82E14436CFC8}" srcOrd="1" destOrd="0" presId="urn:microsoft.com/office/officeart/2005/8/layout/orgChart1"/>
    <dgm:cxn modelId="{BAE67FA9-6B92-C444-BB5B-08062743856C}" type="presParOf" srcId="{B0D449F4-4A30-4A11-B187-82E14436CFC8}" destId="{AB52F9FC-0034-479C-AC13-65FC4D03B757}" srcOrd="0" destOrd="0" presId="urn:microsoft.com/office/officeart/2005/8/layout/orgChart1"/>
    <dgm:cxn modelId="{79484179-F612-9C4B-A887-05DFC6C43AC3}" type="presParOf" srcId="{B0D449F4-4A30-4A11-B187-82E14436CFC8}" destId="{B2BB7685-7BE4-4602-B8EB-5C6637B0772D}" srcOrd="1" destOrd="0" presId="urn:microsoft.com/office/officeart/2005/8/layout/orgChart1"/>
    <dgm:cxn modelId="{98960EEC-4D1B-104E-9EDF-21F52BB2D406}" type="presParOf" srcId="{B2BB7685-7BE4-4602-B8EB-5C6637B0772D}" destId="{0F87B4B2-6E44-404B-9E29-9D9D57642F39}" srcOrd="0" destOrd="0" presId="urn:microsoft.com/office/officeart/2005/8/layout/orgChart1"/>
    <dgm:cxn modelId="{DD1D54D5-0C01-8247-8E98-77B6CB10ABC7}" type="presParOf" srcId="{0F87B4B2-6E44-404B-9E29-9D9D57642F39}" destId="{36CC7D21-6F82-4AD7-BEDD-DC5ECADF60D6}" srcOrd="0" destOrd="0" presId="urn:microsoft.com/office/officeart/2005/8/layout/orgChart1"/>
    <dgm:cxn modelId="{F0E6868C-FBC3-1348-A630-A77041F6B250}" type="presParOf" srcId="{0F87B4B2-6E44-404B-9E29-9D9D57642F39}" destId="{67A37D43-1E88-4DC2-B793-BD6B726E73AA}" srcOrd="1" destOrd="0" presId="urn:microsoft.com/office/officeart/2005/8/layout/orgChart1"/>
    <dgm:cxn modelId="{A3906243-E831-CD49-A14D-C5B95921B8E2}" type="presParOf" srcId="{B2BB7685-7BE4-4602-B8EB-5C6637B0772D}" destId="{66493122-9EA6-46D3-8363-63857D53F187}" srcOrd="1" destOrd="0" presId="urn:microsoft.com/office/officeart/2005/8/layout/orgChart1"/>
    <dgm:cxn modelId="{952D682F-1BF1-0042-B24F-BB994E677003}" type="presParOf" srcId="{B2BB7685-7BE4-4602-B8EB-5C6637B0772D}" destId="{23C99B43-CB76-41A2-9668-7EB50A19AAAC}" srcOrd="2" destOrd="0" presId="urn:microsoft.com/office/officeart/2005/8/layout/orgChart1"/>
    <dgm:cxn modelId="{7F2D7775-0250-3749-A0FE-6C72858EDB34}" type="presParOf" srcId="{B0D449F4-4A30-4A11-B187-82E14436CFC8}" destId="{B1783A2F-94FE-47D2-965F-379A1C15A677}" srcOrd="2" destOrd="0" presId="urn:microsoft.com/office/officeart/2005/8/layout/orgChart1"/>
    <dgm:cxn modelId="{56810D52-DA86-BE46-A8A0-9504B38FBF5E}" type="presParOf" srcId="{B0D449F4-4A30-4A11-B187-82E14436CFC8}" destId="{801712C6-B006-4358-B5E7-353CEDA24E92}" srcOrd="3" destOrd="0" presId="urn:microsoft.com/office/officeart/2005/8/layout/orgChart1"/>
    <dgm:cxn modelId="{96B7F0C6-E03F-634E-8772-45DEF7D14C40}" type="presParOf" srcId="{801712C6-B006-4358-B5E7-353CEDA24E92}" destId="{706D1D88-FB4D-4733-9F7A-995C64385DB8}" srcOrd="0" destOrd="0" presId="urn:microsoft.com/office/officeart/2005/8/layout/orgChart1"/>
    <dgm:cxn modelId="{A7BF70CA-B884-6849-8989-8C81AD9C27BE}" type="presParOf" srcId="{706D1D88-FB4D-4733-9F7A-995C64385DB8}" destId="{CDAA8878-83E8-4442-A3FB-D732751AA55C}" srcOrd="0" destOrd="0" presId="urn:microsoft.com/office/officeart/2005/8/layout/orgChart1"/>
    <dgm:cxn modelId="{D3747843-3DA0-4C42-892D-7FD337377E53}" type="presParOf" srcId="{706D1D88-FB4D-4733-9F7A-995C64385DB8}" destId="{B6834093-79DE-45DB-8093-D759D2E94204}" srcOrd="1" destOrd="0" presId="urn:microsoft.com/office/officeart/2005/8/layout/orgChart1"/>
    <dgm:cxn modelId="{C144E5D0-9458-5542-B3E2-EB12AB2FD77A}" type="presParOf" srcId="{801712C6-B006-4358-B5E7-353CEDA24E92}" destId="{BCEE68B0-1877-4CA6-9E75-B83D9E5C5CBC}" srcOrd="1" destOrd="0" presId="urn:microsoft.com/office/officeart/2005/8/layout/orgChart1"/>
    <dgm:cxn modelId="{5E881991-234E-DE46-AD51-1A046B40748D}" type="presParOf" srcId="{801712C6-B006-4358-B5E7-353CEDA24E92}" destId="{3A06F20E-7653-434B-BA2D-DB231CD5F779}" srcOrd="2" destOrd="0" presId="urn:microsoft.com/office/officeart/2005/8/layout/orgChart1"/>
    <dgm:cxn modelId="{F372F467-4CB8-0A4A-AE70-605AC9340536}" type="presParOf" srcId="{6AD1EB33-A666-445A-B5C3-5F5776089599}" destId="{26AF0139-70FB-4C25-85B2-A97107C90A27}" srcOrd="2" destOrd="0" presId="urn:microsoft.com/office/officeart/2005/8/layout/orgChart1"/>
    <dgm:cxn modelId="{7372E7D9-E145-7444-8D41-D9AC795077AD}" type="presParOf" srcId="{26AF0139-70FB-4C25-85B2-A97107C90A27}" destId="{BBBF6113-2EEA-45B7-A38B-6D8B31B55973}" srcOrd="0" destOrd="0" presId="urn:microsoft.com/office/officeart/2005/8/layout/orgChart1"/>
    <dgm:cxn modelId="{F93987C0-AD15-0340-989B-32AA2B0D8747}" type="presParOf" srcId="{26AF0139-70FB-4C25-85B2-A97107C90A27}" destId="{16349C5A-3597-42A4-8A76-A3BD776F5BE9}" srcOrd="1" destOrd="0" presId="urn:microsoft.com/office/officeart/2005/8/layout/orgChart1"/>
    <dgm:cxn modelId="{DF85E053-CF87-6140-A4F3-8782FB630C85}" type="presParOf" srcId="{16349C5A-3597-42A4-8A76-A3BD776F5BE9}" destId="{4337F016-FFE1-44CC-AAEA-877F290508C6}" srcOrd="0" destOrd="0" presId="urn:microsoft.com/office/officeart/2005/8/layout/orgChart1"/>
    <dgm:cxn modelId="{0B15063D-E540-DE49-8A1D-8CBBE5014C1E}" type="presParOf" srcId="{4337F016-FFE1-44CC-AAEA-877F290508C6}" destId="{377AA624-3E0F-4E54-BA78-1AC182D7FF32}" srcOrd="0" destOrd="0" presId="urn:microsoft.com/office/officeart/2005/8/layout/orgChart1"/>
    <dgm:cxn modelId="{DF7D5A23-5A29-E243-A2EE-863F3A2A1CA0}" type="presParOf" srcId="{4337F016-FFE1-44CC-AAEA-877F290508C6}" destId="{166ED94C-DCEA-4FD1-B381-EE0D02677151}" srcOrd="1" destOrd="0" presId="urn:microsoft.com/office/officeart/2005/8/layout/orgChart1"/>
    <dgm:cxn modelId="{FBD7D798-19BB-A84D-8E13-04D68971BC24}" type="presParOf" srcId="{16349C5A-3597-42A4-8A76-A3BD776F5BE9}" destId="{267E6C0B-2B10-4527-B440-86B59CAB7860}" srcOrd="1" destOrd="0" presId="urn:microsoft.com/office/officeart/2005/8/layout/orgChart1"/>
    <dgm:cxn modelId="{936A4C7C-AB8A-7C4C-B6CF-BF0B315E670E}" type="presParOf" srcId="{267E6C0B-2B10-4527-B440-86B59CAB7860}" destId="{27E35E0B-3640-498F-8C2A-D71ADFBFAF90}" srcOrd="0" destOrd="0" presId="urn:microsoft.com/office/officeart/2005/8/layout/orgChart1"/>
    <dgm:cxn modelId="{A7C534CE-8417-7C42-9FE0-B1C47DA3CCEE}" type="presParOf" srcId="{267E6C0B-2B10-4527-B440-86B59CAB7860}" destId="{A2D62914-9404-4D97-ACF1-45792A73ECC9}" srcOrd="1" destOrd="0" presId="urn:microsoft.com/office/officeart/2005/8/layout/orgChart1"/>
    <dgm:cxn modelId="{EA98F1AF-3CEC-CD4D-9902-F6E931BA711A}" type="presParOf" srcId="{A2D62914-9404-4D97-ACF1-45792A73ECC9}" destId="{B348F9A3-52A9-45CE-8CD2-3F19C0272B7E}" srcOrd="0" destOrd="0" presId="urn:microsoft.com/office/officeart/2005/8/layout/orgChart1"/>
    <dgm:cxn modelId="{E6F09E5D-8C23-2643-AEA4-0A01CC6FC70C}" type="presParOf" srcId="{B348F9A3-52A9-45CE-8CD2-3F19C0272B7E}" destId="{F38B6B23-55FF-4665-9471-7880A15DA171}" srcOrd="0" destOrd="0" presId="urn:microsoft.com/office/officeart/2005/8/layout/orgChart1"/>
    <dgm:cxn modelId="{A1D47214-B3DD-4B4C-8C82-095234957B29}" type="presParOf" srcId="{B348F9A3-52A9-45CE-8CD2-3F19C0272B7E}" destId="{A428718A-0267-4D3B-9F8C-E1E0BB001B11}" srcOrd="1" destOrd="0" presId="urn:microsoft.com/office/officeart/2005/8/layout/orgChart1"/>
    <dgm:cxn modelId="{C4816658-3D4D-7F4D-880C-28C985EB84DB}" type="presParOf" srcId="{A2D62914-9404-4D97-ACF1-45792A73ECC9}" destId="{854359B6-25B5-48CB-B120-C4941F6C64C2}" srcOrd="1" destOrd="0" presId="urn:microsoft.com/office/officeart/2005/8/layout/orgChart1"/>
    <dgm:cxn modelId="{CD9505B8-F2A4-434E-873B-0F1FF7386EE2}" type="presParOf" srcId="{A2D62914-9404-4D97-ACF1-45792A73ECC9}" destId="{CA2E0BA9-B7F1-4A6F-B695-F4E4EF12AAA0}" srcOrd="2" destOrd="0" presId="urn:microsoft.com/office/officeart/2005/8/layout/orgChart1"/>
    <dgm:cxn modelId="{F78B4A09-BB16-6A4E-A59A-81AD4A8185E2}" type="presParOf" srcId="{267E6C0B-2B10-4527-B440-86B59CAB7860}" destId="{943106A4-822A-401D-9C66-E72B15462E4F}" srcOrd="2" destOrd="0" presId="urn:microsoft.com/office/officeart/2005/8/layout/orgChart1"/>
    <dgm:cxn modelId="{26164E3F-5151-8E41-A5DA-0308D3587925}" type="presParOf" srcId="{267E6C0B-2B10-4527-B440-86B59CAB7860}" destId="{12D9374A-CDF2-4564-A306-A86C04CA9367}" srcOrd="3" destOrd="0" presId="urn:microsoft.com/office/officeart/2005/8/layout/orgChart1"/>
    <dgm:cxn modelId="{2B5C3F8A-B11B-9E4A-A6F9-46BBC26DE5AC}" type="presParOf" srcId="{12D9374A-CDF2-4564-A306-A86C04CA9367}" destId="{BB32A7DD-27F5-4538-BC9A-E3E913889D16}" srcOrd="0" destOrd="0" presId="urn:microsoft.com/office/officeart/2005/8/layout/orgChart1"/>
    <dgm:cxn modelId="{414F7F40-3B48-7F4F-B085-5B5D14ED665F}" type="presParOf" srcId="{BB32A7DD-27F5-4538-BC9A-E3E913889D16}" destId="{6FDE747A-83DB-4427-80C8-F53AB78E8CB4}" srcOrd="0" destOrd="0" presId="urn:microsoft.com/office/officeart/2005/8/layout/orgChart1"/>
    <dgm:cxn modelId="{95D7EB41-D529-A845-AC60-294B2B346589}" type="presParOf" srcId="{BB32A7DD-27F5-4538-BC9A-E3E913889D16}" destId="{EE78959F-4705-4A20-9709-F8680F20D56E}" srcOrd="1" destOrd="0" presId="urn:microsoft.com/office/officeart/2005/8/layout/orgChart1"/>
    <dgm:cxn modelId="{0A9D2791-40C8-E04A-A5F6-A99A8E3D9E1F}" type="presParOf" srcId="{12D9374A-CDF2-4564-A306-A86C04CA9367}" destId="{56383C49-B00E-4F49-B501-48316DEC02D1}" srcOrd="1" destOrd="0" presId="urn:microsoft.com/office/officeart/2005/8/layout/orgChart1"/>
    <dgm:cxn modelId="{5894AEAF-A179-434F-A406-540A7A0F12A6}" type="presParOf" srcId="{12D9374A-CDF2-4564-A306-A86C04CA9367}" destId="{89FBC930-45FC-48AA-B14B-CC42A47AF130}" srcOrd="2" destOrd="0" presId="urn:microsoft.com/office/officeart/2005/8/layout/orgChart1"/>
    <dgm:cxn modelId="{459CF2B8-F3F7-CE44-90FB-FFBAE21CA56E}" type="presParOf" srcId="{267E6C0B-2B10-4527-B440-86B59CAB7860}" destId="{A887F0DD-5A6F-47AB-9284-9814772D9EA8}" srcOrd="4" destOrd="0" presId="urn:microsoft.com/office/officeart/2005/8/layout/orgChart1"/>
    <dgm:cxn modelId="{5E349B26-61E4-FF4E-87FB-382EB19D0166}" type="presParOf" srcId="{267E6C0B-2B10-4527-B440-86B59CAB7860}" destId="{67A695C4-E73A-4794-9D93-B3F5B58D3F1A}" srcOrd="5" destOrd="0" presId="urn:microsoft.com/office/officeart/2005/8/layout/orgChart1"/>
    <dgm:cxn modelId="{C68E8B37-7027-994F-9C0E-1446C4FE342A}" type="presParOf" srcId="{67A695C4-E73A-4794-9D93-B3F5B58D3F1A}" destId="{1D2D7F36-D78A-42AF-9357-4A4525A79B75}" srcOrd="0" destOrd="0" presId="urn:microsoft.com/office/officeart/2005/8/layout/orgChart1"/>
    <dgm:cxn modelId="{50ADFBA6-401B-0F44-B3EF-0835170C71E0}" type="presParOf" srcId="{1D2D7F36-D78A-42AF-9357-4A4525A79B75}" destId="{A940E892-705F-4545-9DB5-3A5B58EB463F}" srcOrd="0" destOrd="0" presId="urn:microsoft.com/office/officeart/2005/8/layout/orgChart1"/>
    <dgm:cxn modelId="{392451C3-4E0C-5348-BB9A-1CA96DFCF313}" type="presParOf" srcId="{1D2D7F36-D78A-42AF-9357-4A4525A79B75}" destId="{E52601C9-21D7-432C-989C-6776E0CE3F65}" srcOrd="1" destOrd="0" presId="urn:microsoft.com/office/officeart/2005/8/layout/orgChart1"/>
    <dgm:cxn modelId="{18427AFB-4E27-584F-88D5-59D8967A7410}" type="presParOf" srcId="{67A695C4-E73A-4794-9D93-B3F5B58D3F1A}" destId="{78A64592-89DE-4568-A9A9-FA1A4B466B49}" srcOrd="1" destOrd="0" presId="urn:microsoft.com/office/officeart/2005/8/layout/orgChart1"/>
    <dgm:cxn modelId="{4CDA232A-F3C7-674F-B635-8B9D1969BBD6}" type="presParOf" srcId="{67A695C4-E73A-4794-9D93-B3F5B58D3F1A}" destId="{0215341A-67E8-474B-9A8C-ED6597CEDF5B}" srcOrd="2" destOrd="0" presId="urn:microsoft.com/office/officeart/2005/8/layout/orgChart1"/>
    <dgm:cxn modelId="{6DEE9C24-AE26-314B-A882-2E0A1E7A9F64}" type="presParOf" srcId="{267E6C0B-2B10-4527-B440-86B59CAB7860}" destId="{7E7B2FD9-D6C3-4974-914D-5F9D864C72B3}" srcOrd="6" destOrd="0" presId="urn:microsoft.com/office/officeart/2005/8/layout/orgChart1"/>
    <dgm:cxn modelId="{316116B6-876B-9641-8DB0-0D245074DDA1}" type="presParOf" srcId="{267E6C0B-2B10-4527-B440-86B59CAB7860}" destId="{68DF252D-93AB-4F3E-A3FA-07B2CFCC0E1A}" srcOrd="7" destOrd="0" presId="urn:microsoft.com/office/officeart/2005/8/layout/orgChart1"/>
    <dgm:cxn modelId="{8329A3B4-F84B-424B-8BB6-A25EDEA6D70C}" type="presParOf" srcId="{68DF252D-93AB-4F3E-A3FA-07B2CFCC0E1A}" destId="{76817F9E-4E1D-411F-93E1-C2882F3C8D61}" srcOrd="0" destOrd="0" presId="urn:microsoft.com/office/officeart/2005/8/layout/orgChart1"/>
    <dgm:cxn modelId="{5DAC323F-5666-3F40-B640-BBB6FB4691AF}" type="presParOf" srcId="{76817F9E-4E1D-411F-93E1-C2882F3C8D61}" destId="{3913C475-3BD3-4443-A439-CB879C7971B2}" srcOrd="0" destOrd="0" presId="urn:microsoft.com/office/officeart/2005/8/layout/orgChart1"/>
    <dgm:cxn modelId="{C204BE63-F6C3-7244-BDA5-896D7EDA7E8D}" type="presParOf" srcId="{76817F9E-4E1D-411F-93E1-C2882F3C8D61}" destId="{CD6F8864-FDC6-494D-A8E2-302B67573181}" srcOrd="1" destOrd="0" presId="urn:microsoft.com/office/officeart/2005/8/layout/orgChart1"/>
    <dgm:cxn modelId="{8F027E26-923C-EA48-9C12-559481AAFD2F}" type="presParOf" srcId="{68DF252D-93AB-4F3E-A3FA-07B2CFCC0E1A}" destId="{00EB655D-777C-4902-BEC3-251428DCBADA}" srcOrd="1" destOrd="0" presId="urn:microsoft.com/office/officeart/2005/8/layout/orgChart1"/>
    <dgm:cxn modelId="{6D97FD11-7FF6-3347-AAC3-3A3C72B69DED}" type="presParOf" srcId="{68DF252D-93AB-4F3E-A3FA-07B2CFCC0E1A}" destId="{139FE008-7CD1-4ECE-8812-F1E1F7670191}" srcOrd="2" destOrd="0" presId="urn:microsoft.com/office/officeart/2005/8/layout/orgChart1"/>
    <dgm:cxn modelId="{61BAAF61-C430-1D4F-BBCA-22EE6B8F6DF1}" type="presParOf" srcId="{267E6C0B-2B10-4527-B440-86B59CAB7860}" destId="{E67D1857-F565-48FB-86D2-E4F4E7F06AA0}" srcOrd="8" destOrd="0" presId="urn:microsoft.com/office/officeart/2005/8/layout/orgChart1"/>
    <dgm:cxn modelId="{02A36EB0-0D47-F34E-8209-487A7F00E650}" type="presParOf" srcId="{267E6C0B-2B10-4527-B440-86B59CAB7860}" destId="{5BA2B584-3D17-4714-9E82-DB5BCC901BB9}" srcOrd="9" destOrd="0" presId="urn:microsoft.com/office/officeart/2005/8/layout/orgChart1"/>
    <dgm:cxn modelId="{E9DC6ACA-00DA-3241-BD44-12F74BE29316}" type="presParOf" srcId="{5BA2B584-3D17-4714-9E82-DB5BCC901BB9}" destId="{4882DED8-BC91-4023-9C7C-78AD4DCA5FC9}" srcOrd="0" destOrd="0" presId="urn:microsoft.com/office/officeart/2005/8/layout/orgChart1"/>
    <dgm:cxn modelId="{B7398FB5-ADA2-DD45-8F64-98D60D2E8474}" type="presParOf" srcId="{4882DED8-BC91-4023-9C7C-78AD4DCA5FC9}" destId="{E6588362-B3DC-4772-88A3-F41F15B67CE6}" srcOrd="0" destOrd="0" presId="urn:microsoft.com/office/officeart/2005/8/layout/orgChart1"/>
    <dgm:cxn modelId="{20C2A92C-E65F-3047-81CC-183197F38191}" type="presParOf" srcId="{4882DED8-BC91-4023-9C7C-78AD4DCA5FC9}" destId="{E982040C-C4DA-45F4-B98A-1CC518DBB1BF}" srcOrd="1" destOrd="0" presId="urn:microsoft.com/office/officeart/2005/8/layout/orgChart1"/>
    <dgm:cxn modelId="{9D9701D6-9D43-7443-9537-84AF65BE3E0F}" type="presParOf" srcId="{5BA2B584-3D17-4714-9E82-DB5BCC901BB9}" destId="{4FCD8360-64B5-47E9-A661-B8B95E4CB9BE}" srcOrd="1" destOrd="0" presId="urn:microsoft.com/office/officeart/2005/8/layout/orgChart1"/>
    <dgm:cxn modelId="{38E6D4EB-7D4C-E749-8B6A-ECDE7BD3ED39}" type="presParOf" srcId="{5BA2B584-3D17-4714-9E82-DB5BCC901BB9}" destId="{2B5B7BD4-B393-431F-9012-57737DF23D33}" srcOrd="2" destOrd="0" presId="urn:microsoft.com/office/officeart/2005/8/layout/orgChart1"/>
    <dgm:cxn modelId="{F21B37F8-FB6F-294C-9E94-7224B16A5B5B}" type="presParOf" srcId="{16349C5A-3597-42A4-8A76-A3BD776F5BE9}" destId="{4DCD54EB-8BA8-4F27-B447-92A657C9DFB9}" srcOrd="2" destOrd="0" presId="urn:microsoft.com/office/officeart/2005/8/layout/orgChart1"/>
    <dgm:cxn modelId="{B89A2A23-CC7A-A64A-ABD6-97356D0449FD}" type="presParOf" srcId="{26AF0139-70FB-4C25-85B2-A97107C90A27}" destId="{12497ADE-5C8F-4EC1-849D-B3B6AB232D7E}" srcOrd="2" destOrd="0" presId="urn:microsoft.com/office/officeart/2005/8/layout/orgChart1"/>
    <dgm:cxn modelId="{F24763EC-D62C-E84E-92D8-0E37EC3C5CA9}" type="presParOf" srcId="{26AF0139-70FB-4C25-85B2-A97107C90A27}" destId="{A6DBEF56-587A-4E18-914E-A8430FA5A30D}" srcOrd="3" destOrd="0" presId="urn:microsoft.com/office/officeart/2005/8/layout/orgChart1"/>
    <dgm:cxn modelId="{A13AF896-602A-7841-B5EC-B5CF19A07DFB}" type="presParOf" srcId="{A6DBEF56-587A-4E18-914E-A8430FA5A30D}" destId="{CB8CF10A-C473-49C6-9242-6D24B0FCCEC0}" srcOrd="0" destOrd="0" presId="urn:microsoft.com/office/officeart/2005/8/layout/orgChart1"/>
    <dgm:cxn modelId="{59DE5F88-54D4-0F45-AD39-0A1378233506}" type="presParOf" srcId="{CB8CF10A-C473-49C6-9242-6D24B0FCCEC0}" destId="{C537522E-5446-4A2C-8E65-5497F0BCF57A}" srcOrd="0" destOrd="0" presId="urn:microsoft.com/office/officeart/2005/8/layout/orgChart1"/>
    <dgm:cxn modelId="{C671C315-26FE-6D4A-9A17-6705AE4DEF23}" type="presParOf" srcId="{CB8CF10A-C473-49C6-9242-6D24B0FCCEC0}" destId="{F4E7AE71-6946-4D06-957B-4CCE7E5F6858}" srcOrd="1" destOrd="0" presId="urn:microsoft.com/office/officeart/2005/8/layout/orgChart1"/>
    <dgm:cxn modelId="{EBF2DBC3-FE96-D641-A873-CF25E6480E09}" type="presParOf" srcId="{A6DBEF56-587A-4E18-914E-A8430FA5A30D}" destId="{4FA610E6-0AB2-49BD-8D99-D6885A006625}" srcOrd="1" destOrd="0" presId="urn:microsoft.com/office/officeart/2005/8/layout/orgChart1"/>
    <dgm:cxn modelId="{ECF3B741-D2E5-D540-B223-3807E6C0B71C}" type="presParOf" srcId="{4FA610E6-0AB2-49BD-8D99-D6885A006625}" destId="{15A8D27D-E10B-49C1-B963-F39F5584EB42}" srcOrd="0" destOrd="0" presId="urn:microsoft.com/office/officeart/2005/8/layout/orgChart1"/>
    <dgm:cxn modelId="{FD553BE6-7CA2-E34B-ADCA-AD957332329A}" type="presParOf" srcId="{4FA610E6-0AB2-49BD-8D99-D6885A006625}" destId="{EF0EA6EA-6AFE-417A-B825-516807A35550}" srcOrd="1" destOrd="0" presId="urn:microsoft.com/office/officeart/2005/8/layout/orgChart1"/>
    <dgm:cxn modelId="{C1217CBE-CE2E-CC47-BB8B-24EF0967AA0C}" type="presParOf" srcId="{EF0EA6EA-6AFE-417A-B825-516807A35550}" destId="{D3564745-EA48-4A17-A043-578A434503B9}" srcOrd="0" destOrd="0" presId="urn:microsoft.com/office/officeart/2005/8/layout/orgChart1"/>
    <dgm:cxn modelId="{58EDC855-71DE-7B49-8628-E76BE523556D}" type="presParOf" srcId="{D3564745-EA48-4A17-A043-578A434503B9}" destId="{06FBD4E5-FA02-455F-B011-43D7011212ED}" srcOrd="0" destOrd="0" presId="urn:microsoft.com/office/officeart/2005/8/layout/orgChart1"/>
    <dgm:cxn modelId="{F32108ED-39DC-3B4D-8633-248992A7BBAA}" type="presParOf" srcId="{D3564745-EA48-4A17-A043-578A434503B9}" destId="{0271E8E6-B3CC-4937-BC62-8821F2176A64}" srcOrd="1" destOrd="0" presId="urn:microsoft.com/office/officeart/2005/8/layout/orgChart1"/>
    <dgm:cxn modelId="{37A918AA-B697-814E-8DD3-ED32226BBBB6}" type="presParOf" srcId="{EF0EA6EA-6AFE-417A-B825-516807A35550}" destId="{E649808A-7640-4D1B-8672-BDC266E08B3D}" srcOrd="1" destOrd="0" presId="urn:microsoft.com/office/officeart/2005/8/layout/orgChart1"/>
    <dgm:cxn modelId="{1913E715-8F23-E145-830A-3ACA2701C47F}" type="presParOf" srcId="{EF0EA6EA-6AFE-417A-B825-516807A35550}" destId="{F8DA707D-FAD9-4364-B021-8C4B252A635D}" srcOrd="2" destOrd="0" presId="urn:microsoft.com/office/officeart/2005/8/layout/orgChart1"/>
    <dgm:cxn modelId="{41423418-799E-DB42-AA03-CA10947854F3}" type="presParOf" srcId="{4FA610E6-0AB2-49BD-8D99-D6885A006625}" destId="{DB4ECC68-BBF4-443D-9669-08FAC8F28884}" srcOrd="2" destOrd="0" presId="urn:microsoft.com/office/officeart/2005/8/layout/orgChart1"/>
    <dgm:cxn modelId="{05035EB0-618E-3D49-B23C-5431D81E690F}" type="presParOf" srcId="{4FA610E6-0AB2-49BD-8D99-D6885A006625}" destId="{04ACD00D-7E81-4FAF-B7CF-EAAC65EE0FBA}" srcOrd="3" destOrd="0" presId="urn:microsoft.com/office/officeart/2005/8/layout/orgChart1"/>
    <dgm:cxn modelId="{6E0FB435-27E9-1748-A482-56A7E268E048}" type="presParOf" srcId="{04ACD00D-7E81-4FAF-B7CF-EAAC65EE0FBA}" destId="{CAF16EFB-B4E6-4FB7-B6F4-A15D34506C7D}" srcOrd="0" destOrd="0" presId="urn:microsoft.com/office/officeart/2005/8/layout/orgChart1"/>
    <dgm:cxn modelId="{519DEFEC-8963-B546-99D2-6721B8B475BC}" type="presParOf" srcId="{CAF16EFB-B4E6-4FB7-B6F4-A15D34506C7D}" destId="{D3E69715-791A-4A9A-9364-60342839DAE8}" srcOrd="0" destOrd="0" presId="urn:microsoft.com/office/officeart/2005/8/layout/orgChart1"/>
    <dgm:cxn modelId="{402E7C70-923D-C14A-BA09-0179D011B9F8}" type="presParOf" srcId="{CAF16EFB-B4E6-4FB7-B6F4-A15D34506C7D}" destId="{A53633D4-BB92-49A5-B6D2-4487C567DC6A}" srcOrd="1" destOrd="0" presId="urn:microsoft.com/office/officeart/2005/8/layout/orgChart1"/>
    <dgm:cxn modelId="{9EB5D57E-3B43-6E4B-9CC0-C233F9F6EF72}" type="presParOf" srcId="{04ACD00D-7E81-4FAF-B7CF-EAAC65EE0FBA}" destId="{0C299FAE-8325-4C96-A5B3-F62128052B8B}" srcOrd="1" destOrd="0" presId="urn:microsoft.com/office/officeart/2005/8/layout/orgChart1"/>
    <dgm:cxn modelId="{242B46D3-3FBB-4E44-844F-01443E6E4A62}" type="presParOf" srcId="{04ACD00D-7E81-4FAF-B7CF-EAAC65EE0FBA}" destId="{37920F4C-C11A-4626-B7D0-01B610F56A9A}" srcOrd="2" destOrd="0" presId="urn:microsoft.com/office/officeart/2005/8/layout/orgChart1"/>
    <dgm:cxn modelId="{07E4130B-CA6A-C041-B432-A499B72AB81B}" type="presParOf" srcId="{4FA610E6-0AB2-49BD-8D99-D6885A006625}" destId="{CE2F88E4-C0CB-44D6-92E1-9122D83F025C}" srcOrd="4" destOrd="0" presId="urn:microsoft.com/office/officeart/2005/8/layout/orgChart1"/>
    <dgm:cxn modelId="{FB772A37-B36B-8A4D-AD64-FD09F083C0CA}" type="presParOf" srcId="{4FA610E6-0AB2-49BD-8D99-D6885A006625}" destId="{D83A2FDE-7EA4-4BF8-9F7B-46EA3A0EA2BC}" srcOrd="5" destOrd="0" presId="urn:microsoft.com/office/officeart/2005/8/layout/orgChart1"/>
    <dgm:cxn modelId="{81ECBAB3-11D1-2643-B24B-58250B2C6806}" type="presParOf" srcId="{D83A2FDE-7EA4-4BF8-9F7B-46EA3A0EA2BC}" destId="{6A57FE4C-BB14-4AAB-BABD-72267CE5904A}" srcOrd="0" destOrd="0" presId="urn:microsoft.com/office/officeart/2005/8/layout/orgChart1"/>
    <dgm:cxn modelId="{77A16031-CF98-1340-92E5-FABAA9FF9725}" type="presParOf" srcId="{6A57FE4C-BB14-4AAB-BABD-72267CE5904A}" destId="{376FB99A-DF6E-4F3F-8799-6952F742FD9A}" srcOrd="0" destOrd="0" presId="urn:microsoft.com/office/officeart/2005/8/layout/orgChart1"/>
    <dgm:cxn modelId="{7E0EAE8B-DFB6-9A48-A2AD-E4407D8872D6}" type="presParOf" srcId="{6A57FE4C-BB14-4AAB-BABD-72267CE5904A}" destId="{28F20AF2-2BC6-40E2-9852-3A287A276FFC}" srcOrd="1" destOrd="0" presId="urn:microsoft.com/office/officeart/2005/8/layout/orgChart1"/>
    <dgm:cxn modelId="{8CC97806-9386-794F-96F5-B30FA926E785}" type="presParOf" srcId="{D83A2FDE-7EA4-4BF8-9F7B-46EA3A0EA2BC}" destId="{C19136CD-63AA-4294-BB5F-C95ABD0EA268}" srcOrd="1" destOrd="0" presId="urn:microsoft.com/office/officeart/2005/8/layout/orgChart1"/>
    <dgm:cxn modelId="{26E1DD14-AA17-CF44-88D7-1F1DBF477557}" type="presParOf" srcId="{D83A2FDE-7EA4-4BF8-9F7B-46EA3A0EA2BC}" destId="{05B3AD28-CB98-4736-B802-08341F8889D0}" srcOrd="2" destOrd="0" presId="urn:microsoft.com/office/officeart/2005/8/layout/orgChart1"/>
    <dgm:cxn modelId="{526CFC92-D345-A24C-907C-CC8AE2E3CD0C}" type="presParOf" srcId="{4FA610E6-0AB2-49BD-8D99-D6885A006625}" destId="{DAB2A460-0932-4B6C-BAF0-8D69D4842A83}" srcOrd="6" destOrd="0" presId="urn:microsoft.com/office/officeart/2005/8/layout/orgChart1"/>
    <dgm:cxn modelId="{D585A819-024D-9D4F-8EE8-551C120C8FFE}" type="presParOf" srcId="{4FA610E6-0AB2-49BD-8D99-D6885A006625}" destId="{866D2DE8-59C6-4933-9020-CC57507F6B58}" srcOrd="7" destOrd="0" presId="urn:microsoft.com/office/officeart/2005/8/layout/orgChart1"/>
    <dgm:cxn modelId="{BB8B2693-B4AD-F449-82B1-D05ECA4DF893}" type="presParOf" srcId="{866D2DE8-59C6-4933-9020-CC57507F6B58}" destId="{AC10E743-1614-4F6D-8E72-469CF0E9B6B6}" srcOrd="0" destOrd="0" presId="urn:microsoft.com/office/officeart/2005/8/layout/orgChart1"/>
    <dgm:cxn modelId="{381BC3D9-BAAE-8242-8609-74F8BD009DBE}" type="presParOf" srcId="{AC10E743-1614-4F6D-8E72-469CF0E9B6B6}" destId="{79DE4B71-AC03-464C-B747-964D595CDFDA}" srcOrd="0" destOrd="0" presId="urn:microsoft.com/office/officeart/2005/8/layout/orgChart1"/>
    <dgm:cxn modelId="{F48A01B6-9753-5346-AFDF-05730C75C210}" type="presParOf" srcId="{AC10E743-1614-4F6D-8E72-469CF0E9B6B6}" destId="{2B1DE5E0-AE28-4F2F-BB88-C3BC221FF003}" srcOrd="1" destOrd="0" presId="urn:microsoft.com/office/officeart/2005/8/layout/orgChart1"/>
    <dgm:cxn modelId="{E3758E2F-519E-2741-9520-C066CD8AE8C4}" type="presParOf" srcId="{866D2DE8-59C6-4933-9020-CC57507F6B58}" destId="{A244D131-4FE0-4A19-A1A2-3E3CE24272A6}" srcOrd="1" destOrd="0" presId="urn:microsoft.com/office/officeart/2005/8/layout/orgChart1"/>
    <dgm:cxn modelId="{2BEA3547-5D00-4B4B-B79D-86C4233C9580}" type="presParOf" srcId="{866D2DE8-59C6-4933-9020-CC57507F6B58}" destId="{9375778D-9B7C-416F-BF9F-1F5C83E6C1C2}" srcOrd="2" destOrd="0" presId="urn:microsoft.com/office/officeart/2005/8/layout/orgChart1"/>
    <dgm:cxn modelId="{5A4673B1-4A98-8545-A028-5BD35110F8B5}" type="presParOf" srcId="{A6DBEF56-587A-4E18-914E-A8430FA5A30D}" destId="{64929704-E230-4F1B-A167-460B7196208C}" srcOrd="2" destOrd="0" presId="urn:microsoft.com/office/officeart/2005/8/layout/orgChart1"/>
    <dgm:cxn modelId="{D0006E50-ECD7-0C45-BB44-AF1FF765C069}" type="presParOf" srcId="{54D45F20-D271-41D2-9558-F4D58B24D1E2}" destId="{05365A04-D037-4DA3-BD9B-CC590CBBD4E4}" srcOrd="2" destOrd="0" presId="urn:microsoft.com/office/officeart/2005/8/layout/orgChart1"/>
    <dgm:cxn modelId="{AE3351EE-C653-844F-AEB1-417782A0FD05}" type="presParOf" srcId="{54D45F20-D271-41D2-9558-F4D58B24D1E2}" destId="{9B9BE0E0-B19C-4969-9D17-CCA372FF8AD6}" srcOrd="3" destOrd="0" presId="urn:microsoft.com/office/officeart/2005/8/layout/orgChart1"/>
    <dgm:cxn modelId="{09E72444-AA1D-D343-B62E-EA508770A624}" type="presParOf" srcId="{9B9BE0E0-B19C-4969-9D17-CCA372FF8AD6}" destId="{5F35B850-1C83-46A3-B2E4-4D84C92394C8}" srcOrd="0" destOrd="0" presId="urn:microsoft.com/office/officeart/2005/8/layout/orgChart1"/>
    <dgm:cxn modelId="{A1DCDEA1-0D6C-3540-B9A8-0D231DED9877}" type="presParOf" srcId="{5F35B850-1C83-46A3-B2E4-4D84C92394C8}" destId="{72BA0822-DF72-4B9B-8564-30C6D3680EFA}" srcOrd="0" destOrd="0" presId="urn:microsoft.com/office/officeart/2005/8/layout/orgChart1"/>
    <dgm:cxn modelId="{F65E5432-2A88-084D-B324-C49D74304233}" type="presParOf" srcId="{5F35B850-1C83-46A3-B2E4-4D84C92394C8}" destId="{9A15AA13-6907-4DA4-9E1A-A162A52B666B}" srcOrd="1" destOrd="0" presId="urn:microsoft.com/office/officeart/2005/8/layout/orgChart1"/>
    <dgm:cxn modelId="{B43149AE-0BA9-E346-9BF3-8DE494E74819}" type="presParOf" srcId="{9B9BE0E0-B19C-4969-9D17-CCA372FF8AD6}" destId="{F889A434-2FF7-46A0-8F3F-EA2279DB31E7}" srcOrd="1" destOrd="0" presId="urn:microsoft.com/office/officeart/2005/8/layout/orgChart1"/>
    <dgm:cxn modelId="{3F59E1D3-415F-7947-A786-8D24AFE97B9C}" type="presParOf" srcId="{F889A434-2FF7-46A0-8F3F-EA2279DB31E7}" destId="{5F697911-9859-46F3-BCFA-F07BB296AF24}" srcOrd="0" destOrd="0" presId="urn:microsoft.com/office/officeart/2005/8/layout/orgChart1"/>
    <dgm:cxn modelId="{882F65B6-4551-2F44-8295-9D7969C76E10}" type="presParOf" srcId="{F889A434-2FF7-46A0-8F3F-EA2279DB31E7}" destId="{A7381CEA-D39B-47F5-AD7C-4FEEC4EF9EF0}" srcOrd="1" destOrd="0" presId="urn:microsoft.com/office/officeart/2005/8/layout/orgChart1"/>
    <dgm:cxn modelId="{4916B31D-FC73-2D45-9348-D29D1CCCF2F6}" type="presParOf" srcId="{A7381CEA-D39B-47F5-AD7C-4FEEC4EF9EF0}" destId="{3FAC7D0D-ABEF-4ED2-AA6A-87C2149B787C}" srcOrd="0" destOrd="0" presId="urn:microsoft.com/office/officeart/2005/8/layout/orgChart1"/>
    <dgm:cxn modelId="{33481F24-DC1D-EA4D-BE42-207790D22719}" type="presParOf" srcId="{3FAC7D0D-ABEF-4ED2-AA6A-87C2149B787C}" destId="{2EED8E03-BCB0-44CD-8297-AFD305B1A423}" srcOrd="0" destOrd="0" presId="urn:microsoft.com/office/officeart/2005/8/layout/orgChart1"/>
    <dgm:cxn modelId="{47E6CA8F-27FB-9E4E-A821-A3B83D768B2E}" type="presParOf" srcId="{3FAC7D0D-ABEF-4ED2-AA6A-87C2149B787C}" destId="{4F4F1227-8EEE-46AA-AFC7-48AF5616E0C4}" srcOrd="1" destOrd="0" presId="urn:microsoft.com/office/officeart/2005/8/layout/orgChart1"/>
    <dgm:cxn modelId="{229E509E-ACEA-A846-AE2A-6C729ECD2298}" type="presParOf" srcId="{A7381CEA-D39B-47F5-AD7C-4FEEC4EF9EF0}" destId="{16E6A1BE-35BE-44FC-AE5D-05369AE8474B}" srcOrd="1" destOrd="0" presId="urn:microsoft.com/office/officeart/2005/8/layout/orgChart1"/>
    <dgm:cxn modelId="{80A9D67F-3D77-3F4B-B866-A4F57A3CFBB4}" type="presParOf" srcId="{A7381CEA-D39B-47F5-AD7C-4FEEC4EF9EF0}" destId="{E30F94FA-7BC3-42D7-9609-AEB5970D8589}" srcOrd="2" destOrd="0" presId="urn:microsoft.com/office/officeart/2005/8/layout/orgChart1"/>
    <dgm:cxn modelId="{DF6FB19E-9189-1C48-969F-7E8757EA7105}" type="presParOf" srcId="{F889A434-2FF7-46A0-8F3F-EA2279DB31E7}" destId="{31B03F59-7B77-404C-9CDF-B64B8FCA3DB8}" srcOrd="2" destOrd="0" presId="urn:microsoft.com/office/officeart/2005/8/layout/orgChart1"/>
    <dgm:cxn modelId="{91BF0E7F-AC66-A14F-B947-813935FC85B2}" type="presParOf" srcId="{F889A434-2FF7-46A0-8F3F-EA2279DB31E7}" destId="{7F2D95BE-7BCE-4083-BCDF-014A5C152A64}" srcOrd="3" destOrd="0" presId="urn:microsoft.com/office/officeart/2005/8/layout/orgChart1"/>
    <dgm:cxn modelId="{89D6F9CF-B046-7748-8B22-DF8E8C527D5B}" type="presParOf" srcId="{7F2D95BE-7BCE-4083-BCDF-014A5C152A64}" destId="{124F8164-A9AE-4830-B74A-D1975A65881C}" srcOrd="0" destOrd="0" presId="urn:microsoft.com/office/officeart/2005/8/layout/orgChart1"/>
    <dgm:cxn modelId="{8BCB392B-7853-114C-BE77-479C61B867C8}" type="presParOf" srcId="{124F8164-A9AE-4830-B74A-D1975A65881C}" destId="{48700AC7-1751-4586-A46C-E4E5A807DF3A}" srcOrd="0" destOrd="0" presId="urn:microsoft.com/office/officeart/2005/8/layout/orgChart1"/>
    <dgm:cxn modelId="{7DB5E9D3-AF6A-0247-A793-67F871F5AA70}" type="presParOf" srcId="{124F8164-A9AE-4830-B74A-D1975A65881C}" destId="{CCF3C79F-2E96-4A54-B4D8-63EC450AB5C2}" srcOrd="1" destOrd="0" presId="urn:microsoft.com/office/officeart/2005/8/layout/orgChart1"/>
    <dgm:cxn modelId="{C0572A9D-C81B-2645-B57B-07507CF20EDD}" type="presParOf" srcId="{7F2D95BE-7BCE-4083-BCDF-014A5C152A64}" destId="{5B0B99C6-253B-4B16-98FE-6DE2EEFFF930}" srcOrd="1" destOrd="0" presId="urn:microsoft.com/office/officeart/2005/8/layout/orgChart1"/>
    <dgm:cxn modelId="{3E2B224F-179A-CC4A-9C89-8294CD92F12F}" type="presParOf" srcId="{7F2D95BE-7BCE-4083-BCDF-014A5C152A64}" destId="{597C248B-1578-4E37-91A5-C9B0791DF4C1}" srcOrd="2" destOrd="0" presId="urn:microsoft.com/office/officeart/2005/8/layout/orgChart1"/>
    <dgm:cxn modelId="{E27F7524-499B-784F-97AC-B6F9D4579A47}" type="presParOf" srcId="{9B9BE0E0-B19C-4969-9D17-CCA372FF8AD6}" destId="{DED07CEC-6333-4DBB-98C6-64BF5C8414B5}" srcOrd="2" destOrd="0" presId="urn:microsoft.com/office/officeart/2005/8/layout/orgChart1"/>
    <dgm:cxn modelId="{63DB5B44-52D0-D149-9EEA-F6B5ED000B0B}" type="presParOf" srcId="{54D45F20-D271-41D2-9558-F4D58B24D1E2}" destId="{A75DB6BF-F64E-4E16-92E0-23C3D7AC8693}" srcOrd="4" destOrd="0" presId="urn:microsoft.com/office/officeart/2005/8/layout/orgChart1"/>
    <dgm:cxn modelId="{EDE12F38-4C23-7441-A1B6-A8EBCF348B36}" type="presParOf" srcId="{54D45F20-D271-41D2-9558-F4D58B24D1E2}" destId="{FCEEB4C5-5462-43AD-9631-79F3C8A4E5EE}" srcOrd="5" destOrd="0" presId="urn:microsoft.com/office/officeart/2005/8/layout/orgChart1"/>
    <dgm:cxn modelId="{CC06ED24-FFFA-DA4D-9DED-0D086EA5C7A6}" type="presParOf" srcId="{FCEEB4C5-5462-43AD-9631-79F3C8A4E5EE}" destId="{EAF25F16-9A4C-4C87-B12B-37E608034A5B}" srcOrd="0" destOrd="0" presId="urn:microsoft.com/office/officeart/2005/8/layout/orgChart1"/>
    <dgm:cxn modelId="{5B73FA42-21D1-0446-8D69-5DEF6E05CD09}" type="presParOf" srcId="{EAF25F16-9A4C-4C87-B12B-37E608034A5B}" destId="{A88A4E75-9D6B-4EBB-8B53-05760378AC9F}" srcOrd="0" destOrd="0" presId="urn:microsoft.com/office/officeart/2005/8/layout/orgChart1"/>
    <dgm:cxn modelId="{6647F8FE-28E4-6E46-98D9-26E61B2D4BEE}" type="presParOf" srcId="{EAF25F16-9A4C-4C87-B12B-37E608034A5B}" destId="{E265628C-945A-4B55-B1CC-C752FAE91BEB}" srcOrd="1" destOrd="0" presId="urn:microsoft.com/office/officeart/2005/8/layout/orgChart1"/>
    <dgm:cxn modelId="{FDA4EBB1-9CE3-3E47-B6B8-F8348494105B}" type="presParOf" srcId="{FCEEB4C5-5462-43AD-9631-79F3C8A4E5EE}" destId="{80FE9816-312B-41DB-8D46-31F988762A70}" srcOrd="1" destOrd="0" presId="urn:microsoft.com/office/officeart/2005/8/layout/orgChart1"/>
    <dgm:cxn modelId="{8C3714DB-52C8-DC46-88E3-B5A50C1E2721}" type="presParOf" srcId="{80FE9816-312B-41DB-8D46-31F988762A70}" destId="{1ADCD1D1-90A9-4818-B2BF-A31FA40E13B2}" srcOrd="0" destOrd="0" presId="urn:microsoft.com/office/officeart/2005/8/layout/orgChart1"/>
    <dgm:cxn modelId="{5EFD87DA-5BA4-BC47-85B1-68C4D7CA5359}" type="presParOf" srcId="{80FE9816-312B-41DB-8D46-31F988762A70}" destId="{0A18D4C5-9DC4-4658-8A8E-608D6B5988CF}" srcOrd="1" destOrd="0" presId="urn:microsoft.com/office/officeart/2005/8/layout/orgChart1"/>
    <dgm:cxn modelId="{CC7930CF-7E56-CE41-9165-2B1A339F85A6}" type="presParOf" srcId="{0A18D4C5-9DC4-4658-8A8E-608D6B5988CF}" destId="{F880982F-4906-47ED-9048-B42B19BE048A}" srcOrd="0" destOrd="0" presId="urn:microsoft.com/office/officeart/2005/8/layout/orgChart1"/>
    <dgm:cxn modelId="{9329935A-3B23-1C4B-83D8-450E93EDEE94}" type="presParOf" srcId="{F880982F-4906-47ED-9048-B42B19BE048A}" destId="{584DEF97-1D73-4D26-A190-8E73CADAE674}" srcOrd="0" destOrd="0" presId="urn:microsoft.com/office/officeart/2005/8/layout/orgChart1"/>
    <dgm:cxn modelId="{B482F5B8-6854-854B-91BB-C2C187D8888D}" type="presParOf" srcId="{F880982F-4906-47ED-9048-B42B19BE048A}" destId="{8A218B7B-0371-44C7-8FCB-4C1230145D92}" srcOrd="1" destOrd="0" presId="urn:microsoft.com/office/officeart/2005/8/layout/orgChart1"/>
    <dgm:cxn modelId="{3001639B-BCE2-804C-A757-5CA8953BAF4D}" type="presParOf" srcId="{0A18D4C5-9DC4-4658-8A8E-608D6B5988CF}" destId="{1D356EE3-6148-487A-AEC5-A35F6D86DE76}" srcOrd="1" destOrd="0" presId="urn:microsoft.com/office/officeart/2005/8/layout/orgChart1"/>
    <dgm:cxn modelId="{1F38C8A5-9966-D741-B196-6A46A6613548}" type="presParOf" srcId="{0A18D4C5-9DC4-4658-8A8E-608D6B5988CF}" destId="{BF1E5460-4921-49F2-92F5-F4969094C694}" srcOrd="2" destOrd="0" presId="urn:microsoft.com/office/officeart/2005/8/layout/orgChart1"/>
    <dgm:cxn modelId="{A91170F2-7AC3-774A-B8D4-BE91B1D59DAB}" type="presParOf" srcId="{FCEEB4C5-5462-43AD-9631-79F3C8A4E5EE}" destId="{0D4B83BF-CA0F-4DCD-B333-D107CD506340}" srcOrd="2" destOrd="0" presId="urn:microsoft.com/office/officeart/2005/8/layout/orgChart1"/>
    <dgm:cxn modelId="{6C45C067-07FA-6441-94E1-46457AF3A019}" type="presParOf" srcId="{0D4B83BF-CA0F-4DCD-B333-D107CD506340}" destId="{C8FF3EAA-BFEA-44B9-92D3-F91B68A809CC}" srcOrd="0" destOrd="0" presId="urn:microsoft.com/office/officeart/2005/8/layout/orgChart1"/>
    <dgm:cxn modelId="{BF5B3CB5-CD8C-9249-8CD7-0C39004A1D3E}" type="presParOf" srcId="{0D4B83BF-CA0F-4DCD-B333-D107CD506340}" destId="{06AA2573-0387-4BBB-8CDF-1CE18FD1ED2D}" srcOrd="1" destOrd="0" presId="urn:microsoft.com/office/officeart/2005/8/layout/orgChart1"/>
    <dgm:cxn modelId="{E1B26DF9-4DE4-7341-A28F-66C6F7323F81}" type="presParOf" srcId="{06AA2573-0387-4BBB-8CDF-1CE18FD1ED2D}" destId="{704D25AB-90E6-4198-9DC4-CF91EEC2F5F3}" srcOrd="0" destOrd="0" presId="urn:microsoft.com/office/officeart/2005/8/layout/orgChart1"/>
    <dgm:cxn modelId="{9733B61D-A50D-AF47-A3F1-DAC992C0AE32}" type="presParOf" srcId="{704D25AB-90E6-4198-9DC4-CF91EEC2F5F3}" destId="{E8D2D1EB-4C68-4990-80CE-713410B119BA}" srcOrd="0" destOrd="0" presId="urn:microsoft.com/office/officeart/2005/8/layout/orgChart1"/>
    <dgm:cxn modelId="{4C78509C-2839-D84F-9A63-4300A5393E28}" type="presParOf" srcId="{704D25AB-90E6-4198-9DC4-CF91EEC2F5F3}" destId="{BB223A84-0058-4871-A8C4-B9E99E6C46E6}" srcOrd="1" destOrd="0" presId="urn:microsoft.com/office/officeart/2005/8/layout/orgChart1"/>
    <dgm:cxn modelId="{DF6F6B5E-AFD9-B842-9BFD-94A1220784FD}" type="presParOf" srcId="{06AA2573-0387-4BBB-8CDF-1CE18FD1ED2D}" destId="{84030F11-4E78-4ECB-9F8D-FFD331C9D042}" srcOrd="1" destOrd="0" presId="urn:microsoft.com/office/officeart/2005/8/layout/orgChart1"/>
    <dgm:cxn modelId="{4AE8E69D-451F-0540-931B-2D3D0928C612}" type="presParOf" srcId="{06AA2573-0387-4BBB-8CDF-1CE18FD1ED2D}" destId="{EBDC35A4-0DF3-4A8B-899F-304E0957A7EE}" srcOrd="2" destOrd="0" presId="urn:microsoft.com/office/officeart/2005/8/layout/orgChart1"/>
    <dgm:cxn modelId="{6CB8D6F0-69DD-1A4A-88FD-EFD55426E019}" type="presParOf" srcId="{54D45F20-D271-41D2-9558-F4D58B24D1E2}" destId="{8228D0AC-DA64-45F5-A3FE-61AEBC93CFD4}" srcOrd="6" destOrd="0" presId="urn:microsoft.com/office/officeart/2005/8/layout/orgChart1"/>
    <dgm:cxn modelId="{4960E7A9-4D10-3B44-9D10-0CE58943A780}" type="presParOf" srcId="{54D45F20-D271-41D2-9558-F4D58B24D1E2}" destId="{983EAE3E-43E7-4194-8E26-D2DFBFE9741D}" srcOrd="7" destOrd="0" presId="urn:microsoft.com/office/officeart/2005/8/layout/orgChart1"/>
    <dgm:cxn modelId="{F30097AB-50D5-D44E-9E59-DBCE145BAD09}" type="presParOf" srcId="{983EAE3E-43E7-4194-8E26-D2DFBFE9741D}" destId="{C9EB8B03-49C9-4080-963B-F6504448C92C}" srcOrd="0" destOrd="0" presId="urn:microsoft.com/office/officeart/2005/8/layout/orgChart1"/>
    <dgm:cxn modelId="{A7FAA8BC-521F-9148-A7CA-86BEDAE14AD7}" type="presParOf" srcId="{C9EB8B03-49C9-4080-963B-F6504448C92C}" destId="{E2F0974C-1B2F-4CE2-8766-1A18AA6824CA}" srcOrd="0" destOrd="0" presId="urn:microsoft.com/office/officeart/2005/8/layout/orgChart1"/>
    <dgm:cxn modelId="{C74E8FD5-9E5A-E749-982C-0497008B1546}" type="presParOf" srcId="{C9EB8B03-49C9-4080-963B-F6504448C92C}" destId="{6D65B380-2868-4EF2-A9E2-25432B098345}" srcOrd="1" destOrd="0" presId="urn:microsoft.com/office/officeart/2005/8/layout/orgChart1"/>
    <dgm:cxn modelId="{D87071D2-E961-F541-8CAD-56D39A96F09B}" type="presParOf" srcId="{983EAE3E-43E7-4194-8E26-D2DFBFE9741D}" destId="{6994C42C-032F-460C-B8D5-5CB8F9EA1280}" srcOrd="1" destOrd="0" presId="urn:microsoft.com/office/officeart/2005/8/layout/orgChart1"/>
    <dgm:cxn modelId="{E66BDE13-C22F-FA4A-B401-8CD40D84A22D}" type="presParOf" srcId="{6994C42C-032F-460C-B8D5-5CB8F9EA1280}" destId="{7F0FB36E-7820-463B-984C-84CC16BE29B6}" srcOrd="0" destOrd="0" presId="urn:microsoft.com/office/officeart/2005/8/layout/orgChart1"/>
    <dgm:cxn modelId="{A5EE7855-4333-184C-B0EA-B26B3585B036}" type="presParOf" srcId="{6994C42C-032F-460C-B8D5-5CB8F9EA1280}" destId="{DED43F66-4A9B-4808-8D37-522F4BBF33FF}" srcOrd="1" destOrd="0" presId="urn:microsoft.com/office/officeart/2005/8/layout/orgChart1"/>
    <dgm:cxn modelId="{56C692D6-CA7E-2B4F-97E5-8F2ABADB503A}" type="presParOf" srcId="{DED43F66-4A9B-4808-8D37-522F4BBF33FF}" destId="{EF5C933E-AF23-4D09-9B03-ABF99659AE06}" srcOrd="0" destOrd="0" presId="urn:microsoft.com/office/officeart/2005/8/layout/orgChart1"/>
    <dgm:cxn modelId="{5EBD7C5C-F1FF-9B45-BDAE-D8440AB1AFB0}" type="presParOf" srcId="{EF5C933E-AF23-4D09-9B03-ABF99659AE06}" destId="{61B2C7A1-0405-4931-BB3E-979194D5A158}" srcOrd="0" destOrd="0" presId="urn:microsoft.com/office/officeart/2005/8/layout/orgChart1"/>
    <dgm:cxn modelId="{D055643C-3F85-8849-92EA-EC6DAFFA2ED9}" type="presParOf" srcId="{EF5C933E-AF23-4D09-9B03-ABF99659AE06}" destId="{D5FE87F7-98E7-4B0A-BBF8-EB9CF47D4274}" srcOrd="1" destOrd="0" presId="urn:microsoft.com/office/officeart/2005/8/layout/orgChart1"/>
    <dgm:cxn modelId="{E93B2CC7-63FF-5E4C-982E-995DD606ABB1}" type="presParOf" srcId="{DED43F66-4A9B-4808-8D37-522F4BBF33FF}" destId="{8F97CF55-A570-4D64-871D-79841F845855}" srcOrd="1" destOrd="0" presId="urn:microsoft.com/office/officeart/2005/8/layout/orgChart1"/>
    <dgm:cxn modelId="{B12D2AEA-DBBF-804D-B3B8-33A14CB2A693}" type="presParOf" srcId="{DED43F66-4A9B-4808-8D37-522F4BBF33FF}" destId="{D3EB376E-C372-49F9-A1A9-4AACE5993CE6}" srcOrd="2" destOrd="0" presId="urn:microsoft.com/office/officeart/2005/8/layout/orgChart1"/>
    <dgm:cxn modelId="{CCE80362-EC7A-5442-8D01-E8FA1E68725D}" type="presParOf" srcId="{983EAE3E-43E7-4194-8E26-D2DFBFE9741D}" destId="{AF317B0C-2571-4ED8-9BC5-A9A230375F75}" srcOrd="2" destOrd="0" presId="urn:microsoft.com/office/officeart/2005/8/layout/orgChart1"/>
    <dgm:cxn modelId="{D04D5746-C407-6146-A371-E9BE75A57B49}" type="presParOf" srcId="{54D45F20-D271-41D2-9558-F4D58B24D1E2}" destId="{2EABC375-779E-47DE-87C9-EC4AD8F35362}" srcOrd="8" destOrd="0" presId="urn:microsoft.com/office/officeart/2005/8/layout/orgChart1"/>
    <dgm:cxn modelId="{802409E4-B1D0-8A4E-BF28-8FAF57CAF986}" type="presParOf" srcId="{54D45F20-D271-41D2-9558-F4D58B24D1E2}" destId="{2FC64AA1-C9E3-470E-AD1B-6C649E3E65AF}" srcOrd="9" destOrd="0" presId="urn:microsoft.com/office/officeart/2005/8/layout/orgChart1"/>
    <dgm:cxn modelId="{99B00CCA-72C1-024A-8DAC-860F8C7D2D7F}" type="presParOf" srcId="{2FC64AA1-C9E3-470E-AD1B-6C649E3E65AF}" destId="{9891349E-A7F3-483A-8111-4ECC239AC8F4}" srcOrd="0" destOrd="0" presId="urn:microsoft.com/office/officeart/2005/8/layout/orgChart1"/>
    <dgm:cxn modelId="{64326231-AB0E-E54F-BA9F-C7B1F59F0B85}" type="presParOf" srcId="{9891349E-A7F3-483A-8111-4ECC239AC8F4}" destId="{4E58FFFB-9287-42DC-B078-604D7FB0FDD4}" srcOrd="0" destOrd="0" presId="urn:microsoft.com/office/officeart/2005/8/layout/orgChart1"/>
    <dgm:cxn modelId="{6061B91F-3101-4C43-A0CA-933BB2C43B39}" type="presParOf" srcId="{9891349E-A7F3-483A-8111-4ECC239AC8F4}" destId="{8AFC3DAD-875A-462E-A3E8-89711FF111C7}" srcOrd="1" destOrd="0" presId="urn:microsoft.com/office/officeart/2005/8/layout/orgChart1"/>
    <dgm:cxn modelId="{95A85036-8803-BF4B-A9EF-9F59F3C04F3B}" type="presParOf" srcId="{2FC64AA1-C9E3-470E-AD1B-6C649E3E65AF}" destId="{1A780B1F-CA6E-40AE-A5DF-BB9886E84A5E}" srcOrd="1" destOrd="0" presId="urn:microsoft.com/office/officeart/2005/8/layout/orgChart1"/>
    <dgm:cxn modelId="{9EC2818E-21F6-B74E-9FF7-4A054204AD75}" type="presParOf" srcId="{2FC64AA1-C9E3-470E-AD1B-6C649E3E65AF}" destId="{68023818-A6B4-43F1-BCF3-0BDCD1D957CF}" srcOrd="2" destOrd="0" presId="urn:microsoft.com/office/officeart/2005/8/layout/orgChart1"/>
    <dgm:cxn modelId="{E0BBAA77-EE25-6C49-9D32-168003EC70A5}" type="presParOf" srcId="{54D45F20-D271-41D2-9558-F4D58B24D1E2}" destId="{1BA09628-8703-4D91-BADF-B8495BAD040F}" srcOrd="10" destOrd="0" presId="urn:microsoft.com/office/officeart/2005/8/layout/orgChart1"/>
    <dgm:cxn modelId="{8A464066-E475-6541-ACCC-50BE2502C766}" type="presParOf" srcId="{54D45F20-D271-41D2-9558-F4D58B24D1E2}" destId="{7FF13EFB-63DD-48E8-A526-39FC2F4980D6}" srcOrd="11" destOrd="0" presId="urn:microsoft.com/office/officeart/2005/8/layout/orgChart1"/>
    <dgm:cxn modelId="{35FACA08-0948-AC43-8295-3FE799D53F3D}" type="presParOf" srcId="{7FF13EFB-63DD-48E8-A526-39FC2F4980D6}" destId="{557F5324-60CD-464F-BC4F-6118F032F34A}" srcOrd="0" destOrd="0" presId="urn:microsoft.com/office/officeart/2005/8/layout/orgChart1"/>
    <dgm:cxn modelId="{1A8B9F1E-B771-E146-9C60-95B8391C7908}" type="presParOf" srcId="{557F5324-60CD-464F-BC4F-6118F032F34A}" destId="{9D3F580B-B05E-4D05-A1B8-1A2BF9FEFF20}" srcOrd="0" destOrd="0" presId="urn:microsoft.com/office/officeart/2005/8/layout/orgChart1"/>
    <dgm:cxn modelId="{BE6B85FE-E6FE-604F-8784-6B4CF049E028}" type="presParOf" srcId="{557F5324-60CD-464F-BC4F-6118F032F34A}" destId="{069DB49D-775C-45BE-9F9F-B957BAEFC6CA}" srcOrd="1" destOrd="0" presId="urn:microsoft.com/office/officeart/2005/8/layout/orgChart1"/>
    <dgm:cxn modelId="{53B12CB0-2C44-DF43-8DF9-63BDB965A11A}" type="presParOf" srcId="{7FF13EFB-63DD-48E8-A526-39FC2F4980D6}" destId="{F04DEDE2-198E-4D40-A880-45BBA3A001D0}" srcOrd="1" destOrd="0" presId="urn:microsoft.com/office/officeart/2005/8/layout/orgChart1"/>
    <dgm:cxn modelId="{7C8178FA-AFFA-864C-8608-C6835A8CC94F}" type="presParOf" srcId="{7FF13EFB-63DD-48E8-A526-39FC2F4980D6}" destId="{0ACB87B7-3B44-4F05-A3C9-E9F387AD5D71}" srcOrd="2" destOrd="0" presId="urn:microsoft.com/office/officeart/2005/8/layout/orgChart1"/>
    <dgm:cxn modelId="{F69CB245-115F-9B4E-B93B-71A9A8ABFEE2}" type="presParOf" srcId="{54D45F20-D271-41D2-9558-F4D58B24D1E2}" destId="{94825794-43CF-48D1-A85C-B34B411D9734}" srcOrd="12" destOrd="0" presId="urn:microsoft.com/office/officeart/2005/8/layout/orgChart1"/>
    <dgm:cxn modelId="{5A821E16-5C6F-064A-93A6-4BBCDD309CD5}" type="presParOf" srcId="{54D45F20-D271-41D2-9558-F4D58B24D1E2}" destId="{731CFA63-87E7-431C-AE7D-BBE7348F9E09}" srcOrd="13" destOrd="0" presId="urn:microsoft.com/office/officeart/2005/8/layout/orgChart1"/>
    <dgm:cxn modelId="{F913D61A-3952-7345-BCF8-4CCC965E92A4}" type="presParOf" srcId="{731CFA63-87E7-431C-AE7D-BBE7348F9E09}" destId="{1E8D415D-3167-4EB3-AD40-9B59AED18C45}" srcOrd="0" destOrd="0" presId="urn:microsoft.com/office/officeart/2005/8/layout/orgChart1"/>
    <dgm:cxn modelId="{04B852E4-6102-1642-9F9F-62873192C72E}" type="presParOf" srcId="{1E8D415D-3167-4EB3-AD40-9B59AED18C45}" destId="{6F22D4B6-9DF1-4A5E-8094-24C0AEB79675}" srcOrd="0" destOrd="0" presId="urn:microsoft.com/office/officeart/2005/8/layout/orgChart1"/>
    <dgm:cxn modelId="{7473B500-603A-4C4D-BCC7-32CC96654FE6}" type="presParOf" srcId="{1E8D415D-3167-4EB3-AD40-9B59AED18C45}" destId="{9C66FFD2-912C-4BF5-9D12-26B1DCB6BB50}" srcOrd="1" destOrd="0" presId="urn:microsoft.com/office/officeart/2005/8/layout/orgChart1"/>
    <dgm:cxn modelId="{A149D5B8-6131-934F-B1BD-9D8BF39253D9}" type="presParOf" srcId="{731CFA63-87E7-431C-AE7D-BBE7348F9E09}" destId="{9C116ACC-03F3-464F-B333-0351BECF039F}" srcOrd="1" destOrd="0" presId="urn:microsoft.com/office/officeart/2005/8/layout/orgChart1"/>
    <dgm:cxn modelId="{83E38A2A-CDCD-1B4F-B43F-39CF24342225}" type="presParOf" srcId="{731CFA63-87E7-431C-AE7D-BBE7348F9E09}" destId="{B02F70A7-F626-4B58-89D0-351636640713}" srcOrd="2" destOrd="0" presId="urn:microsoft.com/office/officeart/2005/8/layout/orgChart1"/>
    <dgm:cxn modelId="{C99D94AB-56DE-634B-81C1-CC4C27AF59D5}" type="presParOf" srcId="{54D45F20-D271-41D2-9558-F4D58B24D1E2}" destId="{923A4846-27EC-4574-8FA7-60701D53833F}" srcOrd="14" destOrd="0" presId="urn:microsoft.com/office/officeart/2005/8/layout/orgChart1"/>
    <dgm:cxn modelId="{FED24D79-86F6-0747-9ACE-2EC5B2D5A7C8}" type="presParOf" srcId="{54D45F20-D271-41D2-9558-F4D58B24D1E2}" destId="{D48E50B6-0AC9-48E3-BC35-ED2DFFDFC4AC}" srcOrd="15" destOrd="0" presId="urn:microsoft.com/office/officeart/2005/8/layout/orgChart1"/>
    <dgm:cxn modelId="{8FF3A0AA-A3DA-5F41-8141-1CF3CD75E3B1}" type="presParOf" srcId="{D48E50B6-0AC9-48E3-BC35-ED2DFFDFC4AC}" destId="{984D14EC-0D01-416F-B847-7B694504690D}" srcOrd="0" destOrd="0" presId="urn:microsoft.com/office/officeart/2005/8/layout/orgChart1"/>
    <dgm:cxn modelId="{DFD79B4A-8684-B948-B4E8-B20668E945DE}" type="presParOf" srcId="{984D14EC-0D01-416F-B847-7B694504690D}" destId="{32DE9EEB-5C42-4024-89E8-32B3F6D0F97E}" srcOrd="0" destOrd="0" presId="urn:microsoft.com/office/officeart/2005/8/layout/orgChart1"/>
    <dgm:cxn modelId="{6320B644-77C2-0E44-A569-DFE5D2776F11}" type="presParOf" srcId="{984D14EC-0D01-416F-B847-7B694504690D}" destId="{AA178359-A7D7-4562-8E7A-1A39251F2DE6}" srcOrd="1" destOrd="0" presId="urn:microsoft.com/office/officeart/2005/8/layout/orgChart1"/>
    <dgm:cxn modelId="{1290CD7A-E30F-A743-8018-EED9529C6FE2}" type="presParOf" srcId="{D48E50B6-0AC9-48E3-BC35-ED2DFFDFC4AC}" destId="{648BCDF1-826E-444F-AC3A-53AA1AA02C61}" srcOrd="1" destOrd="0" presId="urn:microsoft.com/office/officeart/2005/8/layout/orgChart1"/>
    <dgm:cxn modelId="{42624B02-3330-2642-B94A-3882CB31AD6E}" type="presParOf" srcId="{D48E50B6-0AC9-48E3-BC35-ED2DFFDFC4AC}" destId="{65FADA26-0823-440F-B0E5-FCE9287962EB}" srcOrd="2" destOrd="0" presId="urn:microsoft.com/office/officeart/2005/8/layout/orgChart1"/>
    <dgm:cxn modelId="{B9C017BC-3FDC-784E-A01C-017C9E155C7F}" type="presParOf" srcId="{4B64F985-E46D-40A3-9D3C-AAD0163468A2}" destId="{C00ED7A0-94C4-48EE-945A-283D084D8E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99C01C-2696-44CA-A89B-F0A93140D1F1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60890DB-F155-441E-96A0-44CD606DC5DB}">
      <dgm:prSet phldrT="[Text]"/>
      <dgm:spPr/>
      <dgm:t>
        <a:bodyPr/>
        <a:lstStyle/>
        <a:p>
          <a:r>
            <a:rPr lang="en-GB" dirty="0"/>
            <a:t>BIO-PLATFORM</a:t>
          </a:r>
        </a:p>
      </dgm:t>
    </dgm:pt>
    <dgm:pt modelId="{5052513F-9C5A-4AA5-A1F5-154183A7DB89}" type="parTrans" cxnId="{D71571C1-1BA9-4FE6-9541-043956FE67CD}">
      <dgm:prSet/>
      <dgm:spPr/>
      <dgm:t>
        <a:bodyPr/>
        <a:lstStyle/>
        <a:p>
          <a:endParaRPr lang="en-GB"/>
        </a:p>
      </dgm:t>
    </dgm:pt>
    <dgm:pt modelId="{3D2AC64D-C0D7-4B38-B258-D470772187C5}" type="sibTrans" cxnId="{D71571C1-1BA9-4FE6-9541-043956FE67CD}">
      <dgm:prSet/>
      <dgm:spPr/>
      <dgm:t>
        <a:bodyPr/>
        <a:lstStyle/>
        <a:p>
          <a:endParaRPr lang="en-GB"/>
        </a:p>
      </dgm:t>
    </dgm:pt>
    <dgm:pt modelId="{BDDCA11B-02E6-4828-B62E-92750EFDF55E}">
      <dgm:prSet phldrT="[Text]" custT="1"/>
      <dgm:spPr/>
      <dgm:t>
        <a:bodyPr/>
        <a:lstStyle/>
        <a:p>
          <a:r>
            <a:rPr lang="en-GB" sz="1200" b="1">
              <a:latin typeface="Century Gothic" panose="020B0502020202020204" pitchFamily="34" charset="0"/>
            </a:rPr>
            <a:t>Innovation System Vinnväxt: </a:t>
          </a:r>
        </a:p>
        <a:p>
          <a:r>
            <a:rPr lang="en-GB" sz="1200" b="1">
              <a:latin typeface="Century Gothic" panose="020B0502020202020204" pitchFamily="34" charset="0"/>
            </a:rPr>
            <a:t>BoF, PP, ST</a:t>
          </a:r>
        </a:p>
      </dgm:t>
    </dgm:pt>
    <dgm:pt modelId="{A0992410-AD2A-4289-881E-55DDAE9DAB9E}" type="parTrans" cxnId="{985476B3-DA8F-4890-B630-F18062C29C37}">
      <dgm:prSet/>
      <dgm:spPr>
        <a:ln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34C7EF23-11B8-49C8-BC38-9C20B4B2FD5B}" type="sibTrans" cxnId="{985476B3-DA8F-4890-B630-F18062C29C37}">
      <dgm:prSet/>
      <dgm:spPr/>
      <dgm:t>
        <a:bodyPr/>
        <a:lstStyle/>
        <a:p>
          <a:endParaRPr lang="en-GB"/>
        </a:p>
      </dgm:t>
    </dgm:pt>
    <dgm:pt modelId="{0A9790FA-8DCB-4ABD-8545-0CC7EEA0973F}">
      <dgm:prSet phldrT="[Text]"/>
      <dgm:spPr/>
      <dgm:t>
        <a:bodyPr/>
        <a:lstStyle/>
        <a:p>
          <a:r>
            <a:rPr lang="en-GB"/>
            <a:t>DIGITAL PLATFORM</a:t>
          </a:r>
        </a:p>
      </dgm:t>
    </dgm:pt>
    <dgm:pt modelId="{8DBD7F2F-4D25-4AE0-B4CE-02FA02664AB4}" type="parTrans" cxnId="{EC8CB1EF-26D0-4637-80EF-79720F4D960F}">
      <dgm:prSet/>
      <dgm:spPr/>
      <dgm:t>
        <a:bodyPr/>
        <a:lstStyle/>
        <a:p>
          <a:endParaRPr lang="en-GB"/>
        </a:p>
      </dgm:t>
    </dgm:pt>
    <dgm:pt modelId="{97964A7B-D21E-4014-BFB1-28FE1581C635}" type="sibTrans" cxnId="{EC8CB1EF-26D0-4637-80EF-79720F4D960F}">
      <dgm:prSet/>
      <dgm:spPr/>
      <dgm:t>
        <a:bodyPr/>
        <a:lstStyle/>
        <a:p>
          <a:endParaRPr lang="en-GB"/>
        </a:p>
      </dgm:t>
    </dgm:pt>
    <dgm:pt modelId="{07BDB2FE-DC58-454D-86C8-300912819B97}">
      <dgm:prSet phldrT="[Text]" custT="1"/>
      <dgm:spPr/>
      <dgm:t>
        <a:bodyPr/>
        <a:lstStyle/>
        <a:p>
          <a:r>
            <a:rPr lang="en-GB" sz="1200" b="1">
              <a:latin typeface="Century Gothic" panose="020B0502020202020204" pitchFamily="34" charset="0"/>
            </a:rPr>
            <a:t>I4.0:</a:t>
          </a:r>
        </a:p>
        <a:p>
          <a:r>
            <a:rPr lang="en-GB" sz="1200" b="1">
              <a:latin typeface="Century Gothic" panose="020B0502020202020204" pitchFamily="34" charset="0"/>
            </a:rPr>
            <a:t> IoT</a:t>
          </a:r>
        </a:p>
      </dgm:t>
    </dgm:pt>
    <dgm:pt modelId="{42EAC5E4-164B-42FF-A098-4474F02B2EEB}" type="parTrans" cxnId="{712EA527-4F36-45EF-92D8-5133591523BA}">
      <dgm:prSet/>
      <dgm:spPr/>
      <dgm:t>
        <a:bodyPr/>
        <a:lstStyle/>
        <a:p>
          <a:endParaRPr lang="en-GB"/>
        </a:p>
      </dgm:t>
    </dgm:pt>
    <dgm:pt modelId="{F76D27CE-308B-4832-A203-A056DEB3041F}" type="sibTrans" cxnId="{712EA527-4F36-45EF-92D8-5133591523BA}">
      <dgm:prSet/>
      <dgm:spPr/>
      <dgm:t>
        <a:bodyPr/>
        <a:lstStyle/>
        <a:p>
          <a:endParaRPr lang="en-GB"/>
        </a:p>
      </dgm:t>
    </dgm:pt>
    <dgm:pt modelId="{8CCAB675-A001-4FCE-B7A7-8CFBA8C8702A}">
      <dgm:prSet phldrT="[Text]" custT="1"/>
      <dgm:spPr/>
      <dgm:t>
        <a:bodyPr/>
        <a:lstStyle/>
        <a:p>
          <a:r>
            <a:rPr lang="en-GB" sz="1200" b="1">
              <a:latin typeface="Century Gothic" panose="020B0502020202020204" pitchFamily="34" charset="0"/>
            </a:rPr>
            <a:t>SIP: IoT</a:t>
          </a:r>
        </a:p>
      </dgm:t>
    </dgm:pt>
    <dgm:pt modelId="{E1790448-13F0-48E9-8E77-DD4F96BE7808}" type="parTrans" cxnId="{6D8C5A15-30B0-43F1-9C0C-F08B0D28E646}">
      <dgm:prSet/>
      <dgm:spPr/>
      <dgm:t>
        <a:bodyPr/>
        <a:lstStyle/>
        <a:p>
          <a:endParaRPr lang="en-GB"/>
        </a:p>
      </dgm:t>
    </dgm:pt>
    <dgm:pt modelId="{44FA6D04-6BF4-4BD2-85F1-69A104319D8A}" type="sibTrans" cxnId="{6D8C5A15-30B0-43F1-9C0C-F08B0D28E646}">
      <dgm:prSet/>
      <dgm:spPr/>
      <dgm:t>
        <a:bodyPr/>
        <a:lstStyle/>
        <a:p>
          <a:endParaRPr lang="en-GB"/>
        </a:p>
      </dgm:t>
    </dgm:pt>
    <dgm:pt modelId="{F6DBF2E9-219E-4CA0-BE8C-C5C429C26834}">
      <dgm:prSet/>
      <dgm:spPr/>
      <dgm:t>
        <a:bodyPr/>
        <a:lstStyle/>
        <a:p>
          <a:r>
            <a:rPr lang="en-GB"/>
            <a:t>ROBOTICS PLATFORM</a:t>
          </a:r>
        </a:p>
      </dgm:t>
    </dgm:pt>
    <dgm:pt modelId="{14CF3C67-F9F7-452B-9320-00BF394718BB}" type="parTrans" cxnId="{B30A6420-C807-4C0E-B055-AD5D8605C446}">
      <dgm:prSet/>
      <dgm:spPr/>
      <dgm:t>
        <a:bodyPr/>
        <a:lstStyle/>
        <a:p>
          <a:endParaRPr lang="en-GB"/>
        </a:p>
      </dgm:t>
    </dgm:pt>
    <dgm:pt modelId="{6E18048A-4FA7-4BB9-A971-1C983A51277A}" type="sibTrans" cxnId="{B30A6420-C807-4C0E-B055-AD5D8605C446}">
      <dgm:prSet/>
      <dgm:spPr/>
      <dgm:t>
        <a:bodyPr/>
        <a:lstStyle/>
        <a:p>
          <a:endParaRPr lang="en-GB"/>
        </a:p>
      </dgm:t>
    </dgm:pt>
    <dgm:pt modelId="{CB42D38E-D5FA-4CD7-897F-0A4368034FCD}">
      <dgm:prSet phldrT="[Text]" custT="1"/>
      <dgm:spPr/>
      <dgm:t>
        <a:bodyPr/>
        <a:lstStyle/>
        <a:p>
          <a:r>
            <a:rPr lang="en-GB" sz="1200" b="1">
              <a:latin typeface="Century Gothic" panose="020B0502020202020204" pitchFamily="34" charset="0"/>
            </a:rPr>
            <a:t>I4.0:  Biotech, nanotech, neurotech, green &amp;  renewables</a:t>
          </a:r>
        </a:p>
      </dgm:t>
    </dgm:pt>
    <dgm:pt modelId="{6E61EB7D-F772-48D7-A423-73B3FB2DCF97}" type="parTrans" cxnId="{2082EAC4-4FAB-45C7-AA81-9B9C613BE48B}">
      <dgm:prSet/>
      <dgm:spPr/>
      <dgm:t>
        <a:bodyPr/>
        <a:lstStyle/>
        <a:p>
          <a:endParaRPr lang="en-GB"/>
        </a:p>
      </dgm:t>
    </dgm:pt>
    <dgm:pt modelId="{486FDC7B-0BB7-42AC-A2C3-6CE44D890B44}" type="sibTrans" cxnId="{2082EAC4-4FAB-45C7-AA81-9B9C613BE48B}">
      <dgm:prSet/>
      <dgm:spPr/>
      <dgm:t>
        <a:bodyPr/>
        <a:lstStyle/>
        <a:p>
          <a:endParaRPr lang="en-GB"/>
        </a:p>
      </dgm:t>
    </dgm:pt>
    <dgm:pt modelId="{FF4C711D-5C80-4766-B26D-117DF0A3871D}">
      <dgm:prSet custT="1"/>
      <dgm:spPr/>
      <dgm:t>
        <a:bodyPr/>
        <a:lstStyle/>
        <a:p>
          <a:r>
            <a:rPr lang="en-GB" sz="1200" b="1" dirty="0">
              <a:latin typeface="Century Gothic" panose="020B0502020202020204" pitchFamily="34" charset="0"/>
            </a:rPr>
            <a:t>SIP: </a:t>
          </a:r>
          <a:r>
            <a:rPr lang="en-GB" sz="1200" b="1" dirty="0" err="1">
              <a:latin typeface="Century Gothic" panose="020B0502020202020204" pitchFamily="34" charset="0"/>
            </a:rPr>
            <a:t>BioInnovation</a:t>
          </a:r>
          <a:endParaRPr lang="en-GB" sz="1200" b="1" dirty="0">
            <a:latin typeface="Century Gothic" panose="020B0502020202020204" pitchFamily="34" charset="0"/>
          </a:endParaRPr>
        </a:p>
      </dgm:t>
    </dgm:pt>
    <dgm:pt modelId="{A5BA8201-026C-4D5F-8196-C53A64DFCC94}" type="parTrans" cxnId="{564A3A9F-F23C-4043-9430-6EA3B31D2910}">
      <dgm:prSet/>
      <dgm:spPr/>
      <dgm:t>
        <a:bodyPr/>
        <a:lstStyle/>
        <a:p>
          <a:endParaRPr lang="en-GB"/>
        </a:p>
      </dgm:t>
    </dgm:pt>
    <dgm:pt modelId="{96E4BD6C-BFE8-4D1C-BAD1-AAE0BB0A31E1}" type="sibTrans" cxnId="{564A3A9F-F23C-4043-9430-6EA3B31D2910}">
      <dgm:prSet/>
      <dgm:spPr/>
      <dgm:t>
        <a:bodyPr/>
        <a:lstStyle/>
        <a:p>
          <a:endParaRPr lang="en-GB"/>
        </a:p>
      </dgm:t>
    </dgm:pt>
    <dgm:pt modelId="{9BA15512-8F41-44CA-A092-5A2CE472F0D4}">
      <dgm:prSet phldrT="[Text]" custT="1"/>
      <dgm:spPr/>
      <dgm:t>
        <a:bodyPr/>
        <a:lstStyle/>
        <a:p>
          <a:r>
            <a:rPr lang="en-GB" sz="1200" b="1">
              <a:latin typeface="Century Gothic" panose="020B0502020202020204" pitchFamily="34" charset="0"/>
            </a:rPr>
            <a:t>Innovation system</a:t>
          </a:r>
        </a:p>
        <a:p>
          <a:r>
            <a:rPr lang="en-GB" sz="1200" b="1">
              <a:latin typeface="Century Gothic" panose="020B0502020202020204" pitchFamily="34" charset="0"/>
            </a:rPr>
            <a:t>Kista Science City</a:t>
          </a:r>
          <a:endParaRPr lang="en-GB" sz="1200">
            <a:latin typeface="Century Gothic" panose="020B0502020202020204" pitchFamily="34" charset="0"/>
          </a:endParaRPr>
        </a:p>
      </dgm:t>
    </dgm:pt>
    <dgm:pt modelId="{7BC9489A-9594-474A-A168-AD0ED3E006FD}" type="parTrans" cxnId="{E94DF1F4-8AA9-41C9-9CF5-AACD5A90E09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GB"/>
        </a:p>
      </dgm:t>
    </dgm:pt>
    <dgm:pt modelId="{ACB3B076-204F-4895-ACCD-3D5C425D44EA}" type="sibTrans" cxnId="{E94DF1F4-8AA9-41C9-9CF5-AACD5A90E095}">
      <dgm:prSet/>
      <dgm:spPr/>
      <dgm:t>
        <a:bodyPr/>
        <a:lstStyle/>
        <a:p>
          <a:endParaRPr lang="en-GB"/>
        </a:p>
      </dgm:t>
    </dgm:pt>
    <dgm:pt modelId="{265FFE51-E817-47C7-A0CF-FBD745B078D2}">
      <dgm:prSet custT="1"/>
      <dgm:spPr/>
      <dgm:t>
        <a:bodyPr/>
        <a:lstStyle/>
        <a:p>
          <a:r>
            <a:rPr lang="en-GB" sz="1200" b="1">
              <a:latin typeface="Century Gothic" panose="020B0502020202020204" pitchFamily="34" charset="0"/>
            </a:rPr>
            <a:t>I4.0: robotics, mobile tech, 3D, AI, autonomous vehicles</a:t>
          </a:r>
        </a:p>
      </dgm:t>
    </dgm:pt>
    <dgm:pt modelId="{C0590FBF-5848-4887-9173-0BE94451AF5B}" type="parTrans" cxnId="{CE7787B9-529B-47CA-BB6F-ABAE7B23BC3B}">
      <dgm:prSet/>
      <dgm:spPr/>
      <dgm:t>
        <a:bodyPr/>
        <a:lstStyle/>
        <a:p>
          <a:endParaRPr lang="en-GB"/>
        </a:p>
      </dgm:t>
    </dgm:pt>
    <dgm:pt modelId="{BDA36A85-682A-4FF3-B7BB-F527DDF5EB00}" type="sibTrans" cxnId="{CE7787B9-529B-47CA-BB6F-ABAE7B23BC3B}">
      <dgm:prSet/>
      <dgm:spPr/>
      <dgm:t>
        <a:bodyPr/>
        <a:lstStyle/>
        <a:p>
          <a:endParaRPr lang="en-GB"/>
        </a:p>
      </dgm:t>
    </dgm:pt>
    <dgm:pt modelId="{4A8F4495-B6D0-4FEA-BCF2-B796325EB921}">
      <dgm:prSet custT="1"/>
      <dgm:spPr/>
      <dgm:t>
        <a:bodyPr/>
        <a:lstStyle/>
        <a:p>
          <a:r>
            <a:rPr lang="en-GB" sz="1200" b="1">
              <a:latin typeface="Century Gothic" panose="020B0502020202020204" pitchFamily="34" charset="0"/>
            </a:rPr>
            <a:t>SIP: PiiA, P2030</a:t>
          </a:r>
        </a:p>
      </dgm:t>
    </dgm:pt>
    <dgm:pt modelId="{9946BA0A-A820-4A2C-B1C4-454034556D45}" type="parTrans" cxnId="{73598B6E-6C3A-4C5D-8EF1-220468E79057}">
      <dgm:prSet/>
      <dgm:spPr/>
      <dgm:t>
        <a:bodyPr/>
        <a:lstStyle/>
        <a:p>
          <a:endParaRPr lang="en-GB"/>
        </a:p>
      </dgm:t>
    </dgm:pt>
    <dgm:pt modelId="{6945BA02-E110-4BD9-9C3B-F39AF61FADF4}" type="sibTrans" cxnId="{73598B6E-6C3A-4C5D-8EF1-220468E79057}">
      <dgm:prSet/>
      <dgm:spPr/>
      <dgm:t>
        <a:bodyPr/>
        <a:lstStyle/>
        <a:p>
          <a:endParaRPr lang="en-GB"/>
        </a:p>
      </dgm:t>
    </dgm:pt>
    <dgm:pt modelId="{0165F833-724C-4769-A640-A8C795EC238B}">
      <dgm:prSet custT="1"/>
      <dgm:spPr/>
      <dgm:t>
        <a:bodyPr/>
        <a:lstStyle/>
        <a:p>
          <a:r>
            <a:rPr lang="en-GB" sz="1200" b="1">
              <a:latin typeface="Century Gothic" panose="020B0502020202020204" pitchFamily="34" charset="0"/>
            </a:rPr>
            <a:t>Innovation System</a:t>
          </a:r>
        </a:p>
        <a:p>
          <a:r>
            <a:rPr lang="en-GB" sz="1200" b="1">
              <a:latin typeface="Century Gothic" panose="020B0502020202020204" pitchFamily="34" charset="0"/>
            </a:rPr>
            <a:t>Vinnväxt:</a:t>
          </a:r>
        </a:p>
        <a:p>
          <a:r>
            <a:rPr lang="en-GB" sz="1200" b="1">
              <a:latin typeface="Century Gothic" panose="020B0502020202020204" pitchFamily="34" charset="0"/>
            </a:rPr>
            <a:t>Process IT, Robotdalen &amp; AutomationRegion</a:t>
          </a:r>
        </a:p>
      </dgm:t>
    </dgm:pt>
    <dgm:pt modelId="{5B002CE8-A6FB-49C1-94A5-619D34EB6137}" type="parTrans" cxnId="{185332D4-3F6F-4072-98C2-AFCAABC1624F}">
      <dgm:prSet/>
      <dgm:spPr/>
      <dgm:t>
        <a:bodyPr/>
        <a:lstStyle/>
        <a:p>
          <a:endParaRPr lang="en-GB"/>
        </a:p>
      </dgm:t>
    </dgm:pt>
    <dgm:pt modelId="{60F03ACB-3ACF-4EC0-AA25-97084702AC01}" type="sibTrans" cxnId="{185332D4-3F6F-4072-98C2-AFCAABC1624F}">
      <dgm:prSet/>
      <dgm:spPr/>
      <dgm:t>
        <a:bodyPr/>
        <a:lstStyle/>
        <a:p>
          <a:endParaRPr lang="en-GB"/>
        </a:p>
      </dgm:t>
    </dgm:pt>
    <dgm:pt modelId="{38876B3C-5154-4BB7-BC7E-9184704764D5}" type="pres">
      <dgm:prSet presAssocID="{6F99C01C-2696-44CA-A89B-F0A93140D1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D1E2DC3-E512-4E8A-AFAC-53D2BF2B41B2}" type="pres">
      <dgm:prSet presAssocID="{360890DB-F155-441E-96A0-44CD606DC5DB}" presName="root" presStyleCnt="0"/>
      <dgm:spPr/>
    </dgm:pt>
    <dgm:pt modelId="{F7450968-1FA1-471A-84F9-AA6773A92CD3}" type="pres">
      <dgm:prSet presAssocID="{360890DB-F155-441E-96A0-44CD606DC5DB}" presName="rootComposite" presStyleCnt="0"/>
      <dgm:spPr/>
    </dgm:pt>
    <dgm:pt modelId="{A80CC31D-07D3-4A43-82F5-4DE84365B7C8}" type="pres">
      <dgm:prSet presAssocID="{360890DB-F155-441E-96A0-44CD606DC5DB}" presName="rootText" presStyleLbl="node1" presStyleIdx="0" presStyleCnt="3"/>
      <dgm:spPr/>
      <dgm:t>
        <a:bodyPr/>
        <a:lstStyle/>
        <a:p>
          <a:endParaRPr lang="en-GB"/>
        </a:p>
      </dgm:t>
    </dgm:pt>
    <dgm:pt modelId="{E4FE8820-48C4-48AB-AD41-705A0E876991}" type="pres">
      <dgm:prSet presAssocID="{360890DB-F155-441E-96A0-44CD606DC5DB}" presName="rootConnector" presStyleLbl="node1" presStyleIdx="0" presStyleCnt="3"/>
      <dgm:spPr/>
      <dgm:t>
        <a:bodyPr/>
        <a:lstStyle/>
        <a:p>
          <a:endParaRPr lang="en-GB"/>
        </a:p>
      </dgm:t>
    </dgm:pt>
    <dgm:pt modelId="{498A8229-A458-4698-8A90-18774B19526C}" type="pres">
      <dgm:prSet presAssocID="{360890DB-F155-441E-96A0-44CD606DC5DB}" presName="childShape" presStyleCnt="0"/>
      <dgm:spPr/>
    </dgm:pt>
    <dgm:pt modelId="{D937035C-2474-4C17-924B-011831B78659}" type="pres">
      <dgm:prSet presAssocID="{6E61EB7D-F772-48D7-A423-73B3FB2DCF97}" presName="Name13" presStyleLbl="parChTrans1D2" presStyleIdx="0" presStyleCnt="9"/>
      <dgm:spPr/>
      <dgm:t>
        <a:bodyPr/>
        <a:lstStyle/>
        <a:p>
          <a:endParaRPr lang="en-GB"/>
        </a:p>
      </dgm:t>
    </dgm:pt>
    <dgm:pt modelId="{0AAB7D4B-4D96-4367-BFFC-241EC3F4304E}" type="pres">
      <dgm:prSet presAssocID="{CB42D38E-D5FA-4CD7-897F-0A4368034FCD}" presName="childText" presStyleLbl="bgAcc1" presStyleIdx="0" presStyleCnt="9" custScaleY="259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864FF7-637D-42C3-B5A7-077A2AF1B04A}" type="pres">
      <dgm:prSet presAssocID="{A5BA8201-026C-4D5F-8196-C53A64DFCC94}" presName="Name13" presStyleLbl="parChTrans1D2" presStyleIdx="1" presStyleCnt="9"/>
      <dgm:spPr/>
      <dgm:t>
        <a:bodyPr/>
        <a:lstStyle/>
        <a:p>
          <a:endParaRPr lang="en-GB"/>
        </a:p>
      </dgm:t>
    </dgm:pt>
    <dgm:pt modelId="{A9E99F54-DA38-4CB2-A964-F0336648004D}" type="pres">
      <dgm:prSet presAssocID="{FF4C711D-5C80-4766-B26D-117DF0A3871D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EF5C44-E206-48AC-989F-E3FC8E19C9A3}" type="pres">
      <dgm:prSet presAssocID="{A0992410-AD2A-4289-881E-55DDAE9DAB9E}" presName="Name13" presStyleLbl="parChTrans1D2" presStyleIdx="2" presStyleCnt="9"/>
      <dgm:spPr/>
      <dgm:t>
        <a:bodyPr/>
        <a:lstStyle/>
        <a:p>
          <a:endParaRPr lang="en-GB"/>
        </a:p>
      </dgm:t>
    </dgm:pt>
    <dgm:pt modelId="{18C5287D-216F-4025-A8CB-F9263B57DC8D}" type="pres">
      <dgm:prSet presAssocID="{BDDCA11B-02E6-4828-B62E-92750EFDF55E}" presName="childText" presStyleLbl="bgAcc1" presStyleIdx="2" presStyleCnt="9" custScaleY="2242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009426-2B23-403E-8F85-6EC6C9937BB2}" type="pres">
      <dgm:prSet presAssocID="{0A9790FA-8DCB-4ABD-8545-0CC7EEA0973F}" presName="root" presStyleCnt="0"/>
      <dgm:spPr/>
    </dgm:pt>
    <dgm:pt modelId="{C7EC76A5-D3C8-4BE5-BF68-6925ED20D7E9}" type="pres">
      <dgm:prSet presAssocID="{0A9790FA-8DCB-4ABD-8545-0CC7EEA0973F}" presName="rootComposite" presStyleCnt="0"/>
      <dgm:spPr/>
    </dgm:pt>
    <dgm:pt modelId="{12263A73-ECB8-4E81-8E1F-A00712685264}" type="pres">
      <dgm:prSet presAssocID="{0A9790FA-8DCB-4ABD-8545-0CC7EEA0973F}" presName="rootText" presStyleLbl="node1" presStyleIdx="1" presStyleCnt="3"/>
      <dgm:spPr/>
      <dgm:t>
        <a:bodyPr/>
        <a:lstStyle/>
        <a:p>
          <a:endParaRPr lang="en-GB"/>
        </a:p>
      </dgm:t>
    </dgm:pt>
    <dgm:pt modelId="{7167D7A3-83FD-465A-AD4D-90EF98D9D73E}" type="pres">
      <dgm:prSet presAssocID="{0A9790FA-8DCB-4ABD-8545-0CC7EEA0973F}" presName="rootConnector" presStyleLbl="node1" presStyleIdx="1" presStyleCnt="3"/>
      <dgm:spPr/>
      <dgm:t>
        <a:bodyPr/>
        <a:lstStyle/>
        <a:p>
          <a:endParaRPr lang="en-GB"/>
        </a:p>
      </dgm:t>
    </dgm:pt>
    <dgm:pt modelId="{205D707D-E57B-44AA-BE2B-FA88D0EA70CF}" type="pres">
      <dgm:prSet presAssocID="{0A9790FA-8DCB-4ABD-8545-0CC7EEA0973F}" presName="childShape" presStyleCnt="0"/>
      <dgm:spPr/>
    </dgm:pt>
    <dgm:pt modelId="{94C224CB-14A0-43F9-A6A6-FA8C983C92E0}" type="pres">
      <dgm:prSet presAssocID="{42EAC5E4-164B-42FF-A098-4474F02B2EEB}" presName="Name13" presStyleLbl="parChTrans1D2" presStyleIdx="3" presStyleCnt="9"/>
      <dgm:spPr/>
      <dgm:t>
        <a:bodyPr/>
        <a:lstStyle/>
        <a:p>
          <a:endParaRPr lang="en-GB"/>
        </a:p>
      </dgm:t>
    </dgm:pt>
    <dgm:pt modelId="{776E81B0-4096-447D-B400-3AEA91AA1323}" type="pres">
      <dgm:prSet presAssocID="{07BDB2FE-DC58-454D-86C8-300912819B97}" presName="childText" presStyleLbl="bgAcc1" presStyleIdx="3" presStyleCnt="9" custScaleY="259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ACC9C0-B6C6-4DC0-B520-3AFBC40134BB}" type="pres">
      <dgm:prSet presAssocID="{E1790448-13F0-48E9-8E77-DD4F96BE7808}" presName="Name13" presStyleLbl="parChTrans1D2" presStyleIdx="4" presStyleCnt="9"/>
      <dgm:spPr/>
      <dgm:t>
        <a:bodyPr/>
        <a:lstStyle/>
        <a:p>
          <a:endParaRPr lang="en-GB"/>
        </a:p>
      </dgm:t>
    </dgm:pt>
    <dgm:pt modelId="{C9AF717C-58CB-4F69-A30A-3F6B8EB00160}" type="pres">
      <dgm:prSet presAssocID="{8CCAB675-A001-4FCE-B7A7-8CFBA8C8702A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5169A6-193B-4A57-A4BF-3A6C6B002A66}" type="pres">
      <dgm:prSet presAssocID="{7BC9489A-9594-474A-A168-AD0ED3E006FD}" presName="Name13" presStyleLbl="parChTrans1D2" presStyleIdx="5" presStyleCnt="9"/>
      <dgm:spPr/>
      <dgm:t>
        <a:bodyPr/>
        <a:lstStyle/>
        <a:p>
          <a:endParaRPr lang="en-GB"/>
        </a:p>
      </dgm:t>
    </dgm:pt>
    <dgm:pt modelId="{92D50097-CFF4-4CF0-908A-E795A852E872}" type="pres">
      <dgm:prSet presAssocID="{9BA15512-8F41-44CA-A092-5A2CE472F0D4}" presName="childText" presStyleLbl="bgAcc1" presStyleIdx="5" presStyleCnt="9" custScaleY="2242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A7E3A2-3547-4146-BCCB-BFD8B63C2FAC}" type="pres">
      <dgm:prSet presAssocID="{F6DBF2E9-219E-4CA0-BE8C-C5C429C26834}" presName="root" presStyleCnt="0"/>
      <dgm:spPr/>
    </dgm:pt>
    <dgm:pt modelId="{CA59C6A4-FDE4-47E1-AE63-AF28E439A10B}" type="pres">
      <dgm:prSet presAssocID="{F6DBF2E9-219E-4CA0-BE8C-C5C429C26834}" presName="rootComposite" presStyleCnt="0"/>
      <dgm:spPr/>
    </dgm:pt>
    <dgm:pt modelId="{0FD230C1-FDBB-412C-B3DA-D07860C170BD}" type="pres">
      <dgm:prSet presAssocID="{F6DBF2E9-219E-4CA0-BE8C-C5C429C26834}" presName="rootText" presStyleLbl="node1" presStyleIdx="2" presStyleCnt="3"/>
      <dgm:spPr/>
      <dgm:t>
        <a:bodyPr/>
        <a:lstStyle/>
        <a:p>
          <a:endParaRPr lang="en-GB"/>
        </a:p>
      </dgm:t>
    </dgm:pt>
    <dgm:pt modelId="{FE6BF765-DE44-41C1-A1B5-758A8EE1D102}" type="pres">
      <dgm:prSet presAssocID="{F6DBF2E9-219E-4CA0-BE8C-C5C429C26834}" presName="rootConnector" presStyleLbl="node1" presStyleIdx="2" presStyleCnt="3"/>
      <dgm:spPr/>
      <dgm:t>
        <a:bodyPr/>
        <a:lstStyle/>
        <a:p>
          <a:endParaRPr lang="en-GB"/>
        </a:p>
      </dgm:t>
    </dgm:pt>
    <dgm:pt modelId="{9029F279-EF17-46DF-ABEC-35332EA4F102}" type="pres">
      <dgm:prSet presAssocID="{F6DBF2E9-219E-4CA0-BE8C-C5C429C26834}" presName="childShape" presStyleCnt="0"/>
      <dgm:spPr/>
    </dgm:pt>
    <dgm:pt modelId="{F8B72CDA-AF02-41B5-BC0C-134AB0A82FBF}" type="pres">
      <dgm:prSet presAssocID="{C0590FBF-5848-4887-9173-0BE94451AF5B}" presName="Name13" presStyleLbl="parChTrans1D2" presStyleIdx="6" presStyleCnt="9"/>
      <dgm:spPr/>
      <dgm:t>
        <a:bodyPr/>
        <a:lstStyle/>
        <a:p>
          <a:endParaRPr lang="en-GB"/>
        </a:p>
      </dgm:t>
    </dgm:pt>
    <dgm:pt modelId="{821A2701-7B5F-4E19-AD75-615A34FDB4B5}" type="pres">
      <dgm:prSet presAssocID="{265FFE51-E817-47C7-A0CF-FBD745B078D2}" presName="childText" presStyleLbl="bgAcc1" presStyleIdx="6" presStyleCnt="9" custScaleY="259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CA9C8E-28B9-4E07-9192-F1E14687864E}" type="pres">
      <dgm:prSet presAssocID="{9946BA0A-A820-4A2C-B1C4-454034556D45}" presName="Name13" presStyleLbl="parChTrans1D2" presStyleIdx="7" presStyleCnt="9"/>
      <dgm:spPr/>
      <dgm:t>
        <a:bodyPr/>
        <a:lstStyle/>
        <a:p>
          <a:endParaRPr lang="en-GB"/>
        </a:p>
      </dgm:t>
    </dgm:pt>
    <dgm:pt modelId="{05CFF5E0-D952-49CC-B406-3A9B8B7B5212}" type="pres">
      <dgm:prSet presAssocID="{4A8F4495-B6D0-4FEA-BCF2-B796325EB921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863A63-55FD-4141-8580-FA13E81AB00E}" type="pres">
      <dgm:prSet presAssocID="{5B002CE8-A6FB-49C1-94A5-619D34EB6137}" presName="Name13" presStyleLbl="parChTrans1D2" presStyleIdx="8" presStyleCnt="9"/>
      <dgm:spPr/>
      <dgm:t>
        <a:bodyPr/>
        <a:lstStyle/>
        <a:p>
          <a:endParaRPr lang="en-GB"/>
        </a:p>
      </dgm:t>
    </dgm:pt>
    <dgm:pt modelId="{FAD44612-1BBA-4F8A-B643-C0D428D595E2}" type="pres">
      <dgm:prSet presAssocID="{0165F833-724C-4769-A640-A8C795EC238B}" presName="childText" presStyleLbl="bgAcc1" presStyleIdx="8" presStyleCnt="9" custScaleY="2242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82EAC4-4FAB-45C7-AA81-9B9C613BE48B}" srcId="{360890DB-F155-441E-96A0-44CD606DC5DB}" destId="{CB42D38E-D5FA-4CD7-897F-0A4368034FCD}" srcOrd="0" destOrd="0" parTransId="{6E61EB7D-F772-48D7-A423-73B3FB2DCF97}" sibTransId="{486FDC7B-0BB7-42AC-A2C3-6CE44D890B44}"/>
    <dgm:cxn modelId="{B30A6420-C807-4C0E-B055-AD5D8605C446}" srcId="{6F99C01C-2696-44CA-A89B-F0A93140D1F1}" destId="{F6DBF2E9-219E-4CA0-BE8C-C5C429C26834}" srcOrd="2" destOrd="0" parTransId="{14CF3C67-F9F7-452B-9320-00BF394718BB}" sibTransId="{6E18048A-4FA7-4BB9-A971-1C983A51277A}"/>
    <dgm:cxn modelId="{A446808D-F46F-489A-B67A-5FAEE1115172}" type="presOf" srcId="{0A9790FA-8DCB-4ABD-8545-0CC7EEA0973F}" destId="{12263A73-ECB8-4E81-8E1F-A00712685264}" srcOrd="0" destOrd="0" presId="urn:microsoft.com/office/officeart/2005/8/layout/hierarchy3"/>
    <dgm:cxn modelId="{DBF32742-B299-457C-B469-4FBE90AEA243}" type="presOf" srcId="{7BC9489A-9594-474A-A168-AD0ED3E006FD}" destId="{5D5169A6-193B-4A57-A4BF-3A6C6B002A66}" srcOrd="0" destOrd="0" presId="urn:microsoft.com/office/officeart/2005/8/layout/hierarchy3"/>
    <dgm:cxn modelId="{E94DF1F4-8AA9-41C9-9CF5-AACD5A90E095}" srcId="{0A9790FA-8DCB-4ABD-8545-0CC7EEA0973F}" destId="{9BA15512-8F41-44CA-A092-5A2CE472F0D4}" srcOrd="2" destOrd="0" parTransId="{7BC9489A-9594-474A-A168-AD0ED3E006FD}" sibTransId="{ACB3B076-204F-4895-ACCD-3D5C425D44EA}"/>
    <dgm:cxn modelId="{73598B6E-6C3A-4C5D-8EF1-220468E79057}" srcId="{F6DBF2E9-219E-4CA0-BE8C-C5C429C26834}" destId="{4A8F4495-B6D0-4FEA-BCF2-B796325EB921}" srcOrd="1" destOrd="0" parTransId="{9946BA0A-A820-4A2C-B1C4-454034556D45}" sibTransId="{6945BA02-E110-4BD9-9C3B-F39AF61FADF4}"/>
    <dgm:cxn modelId="{74626B61-B4CA-4D68-9A1E-73085D24871F}" type="presOf" srcId="{265FFE51-E817-47C7-A0CF-FBD745B078D2}" destId="{821A2701-7B5F-4E19-AD75-615A34FDB4B5}" srcOrd="0" destOrd="0" presId="urn:microsoft.com/office/officeart/2005/8/layout/hierarchy3"/>
    <dgm:cxn modelId="{EF773AFC-C9DD-4577-B149-29304CB62354}" type="presOf" srcId="{0165F833-724C-4769-A640-A8C795EC238B}" destId="{FAD44612-1BBA-4F8A-B643-C0D428D595E2}" srcOrd="0" destOrd="0" presId="urn:microsoft.com/office/officeart/2005/8/layout/hierarchy3"/>
    <dgm:cxn modelId="{CE7787B9-529B-47CA-BB6F-ABAE7B23BC3B}" srcId="{F6DBF2E9-219E-4CA0-BE8C-C5C429C26834}" destId="{265FFE51-E817-47C7-A0CF-FBD745B078D2}" srcOrd="0" destOrd="0" parTransId="{C0590FBF-5848-4887-9173-0BE94451AF5B}" sibTransId="{BDA36A85-682A-4FF3-B7BB-F527DDF5EB00}"/>
    <dgm:cxn modelId="{0AB3660E-94FD-4154-B9D0-BA3310EA0D4C}" type="presOf" srcId="{07BDB2FE-DC58-454D-86C8-300912819B97}" destId="{776E81B0-4096-447D-B400-3AEA91AA1323}" srcOrd="0" destOrd="0" presId="urn:microsoft.com/office/officeart/2005/8/layout/hierarchy3"/>
    <dgm:cxn modelId="{C3BF283D-E929-43B5-BD60-71C40FB2BA48}" type="presOf" srcId="{5B002CE8-A6FB-49C1-94A5-619D34EB6137}" destId="{0B863A63-55FD-4141-8580-FA13E81AB00E}" srcOrd="0" destOrd="0" presId="urn:microsoft.com/office/officeart/2005/8/layout/hierarchy3"/>
    <dgm:cxn modelId="{EAD84DC8-837D-43A9-B777-226D10381F59}" type="presOf" srcId="{4A8F4495-B6D0-4FEA-BCF2-B796325EB921}" destId="{05CFF5E0-D952-49CC-B406-3A9B8B7B5212}" srcOrd="0" destOrd="0" presId="urn:microsoft.com/office/officeart/2005/8/layout/hierarchy3"/>
    <dgm:cxn modelId="{FBF0B168-C5E8-4314-B82A-0B8E06AC69F1}" type="presOf" srcId="{360890DB-F155-441E-96A0-44CD606DC5DB}" destId="{A80CC31D-07D3-4A43-82F5-4DE84365B7C8}" srcOrd="0" destOrd="0" presId="urn:microsoft.com/office/officeart/2005/8/layout/hierarchy3"/>
    <dgm:cxn modelId="{985476B3-DA8F-4890-B630-F18062C29C37}" srcId="{360890DB-F155-441E-96A0-44CD606DC5DB}" destId="{BDDCA11B-02E6-4828-B62E-92750EFDF55E}" srcOrd="2" destOrd="0" parTransId="{A0992410-AD2A-4289-881E-55DDAE9DAB9E}" sibTransId="{34C7EF23-11B8-49C8-BC38-9C20B4B2FD5B}"/>
    <dgm:cxn modelId="{6D8C5A15-30B0-43F1-9C0C-F08B0D28E646}" srcId="{0A9790FA-8DCB-4ABD-8545-0CC7EEA0973F}" destId="{8CCAB675-A001-4FCE-B7A7-8CFBA8C8702A}" srcOrd="1" destOrd="0" parTransId="{E1790448-13F0-48E9-8E77-DD4F96BE7808}" sibTransId="{44FA6D04-6BF4-4BD2-85F1-69A104319D8A}"/>
    <dgm:cxn modelId="{92DE73F8-A8FE-4779-80AE-E47C2E719138}" type="presOf" srcId="{9946BA0A-A820-4A2C-B1C4-454034556D45}" destId="{A8CA9C8E-28B9-4E07-9192-F1E14687864E}" srcOrd="0" destOrd="0" presId="urn:microsoft.com/office/officeart/2005/8/layout/hierarchy3"/>
    <dgm:cxn modelId="{ADF3B2F9-0A8A-40F5-BEB0-D14E048D4DDC}" type="presOf" srcId="{BDDCA11B-02E6-4828-B62E-92750EFDF55E}" destId="{18C5287D-216F-4025-A8CB-F9263B57DC8D}" srcOrd="0" destOrd="0" presId="urn:microsoft.com/office/officeart/2005/8/layout/hierarchy3"/>
    <dgm:cxn modelId="{A38E4524-A992-41BD-BC58-9753CEF3557E}" type="presOf" srcId="{8CCAB675-A001-4FCE-B7A7-8CFBA8C8702A}" destId="{C9AF717C-58CB-4F69-A30A-3F6B8EB00160}" srcOrd="0" destOrd="0" presId="urn:microsoft.com/office/officeart/2005/8/layout/hierarchy3"/>
    <dgm:cxn modelId="{5D27737B-2812-46C2-96A0-52167FAABFE0}" type="presOf" srcId="{6F99C01C-2696-44CA-A89B-F0A93140D1F1}" destId="{38876B3C-5154-4BB7-BC7E-9184704764D5}" srcOrd="0" destOrd="0" presId="urn:microsoft.com/office/officeart/2005/8/layout/hierarchy3"/>
    <dgm:cxn modelId="{49138506-C146-4FC4-AB9B-A6276DC42090}" type="presOf" srcId="{E1790448-13F0-48E9-8E77-DD4F96BE7808}" destId="{62ACC9C0-B6C6-4DC0-B520-3AFBC40134BB}" srcOrd="0" destOrd="0" presId="urn:microsoft.com/office/officeart/2005/8/layout/hierarchy3"/>
    <dgm:cxn modelId="{27BFACE5-6D96-4D38-AB9B-654708025945}" type="presOf" srcId="{6E61EB7D-F772-48D7-A423-73B3FB2DCF97}" destId="{D937035C-2474-4C17-924B-011831B78659}" srcOrd="0" destOrd="0" presId="urn:microsoft.com/office/officeart/2005/8/layout/hierarchy3"/>
    <dgm:cxn modelId="{65368FB0-CC23-4D52-98A2-F465DD27F401}" type="presOf" srcId="{42EAC5E4-164B-42FF-A098-4474F02B2EEB}" destId="{94C224CB-14A0-43F9-A6A6-FA8C983C92E0}" srcOrd="0" destOrd="0" presId="urn:microsoft.com/office/officeart/2005/8/layout/hierarchy3"/>
    <dgm:cxn modelId="{564A3A9F-F23C-4043-9430-6EA3B31D2910}" srcId="{360890DB-F155-441E-96A0-44CD606DC5DB}" destId="{FF4C711D-5C80-4766-B26D-117DF0A3871D}" srcOrd="1" destOrd="0" parTransId="{A5BA8201-026C-4D5F-8196-C53A64DFCC94}" sibTransId="{96E4BD6C-BFE8-4D1C-BAD1-AAE0BB0A31E1}"/>
    <dgm:cxn modelId="{676DC357-30F5-412A-89E6-4C3CCBCEB2F7}" type="presOf" srcId="{A0992410-AD2A-4289-881E-55DDAE9DAB9E}" destId="{67EF5C44-E206-48AC-989F-E3FC8E19C9A3}" srcOrd="0" destOrd="0" presId="urn:microsoft.com/office/officeart/2005/8/layout/hierarchy3"/>
    <dgm:cxn modelId="{381E1921-60B7-4C1A-8D6F-D43BE986E9FF}" type="presOf" srcId="{A5BA8201-026C-4D5F-8196-C53A64DFCC94}" destId="{6E864FF7-637D-42C3-B5A7-077A2AF1B04A}" srcOrd="0" destOrd="0" presId="urn:microsoft.com/office/officeart/2005/8/layout/hierarchy3"/>
    <dgm:cxn modelId="{F4A85029-067A-4342-A7D2-3EDB3AB185D9}" type="presOf" srcId="{FF4C711D-5C80-4766-B26D-117DF0A3871D}" destId="{A9E99F54-DA38-4CB2-A964-F0336648004D}" srcOrd="0" destOrd="0" presId="urn:microsoft.com/office/officeart/2005/8/layout/hierarchy3"/>
    <dgm:cxn modelId="{6A511614-35AF-408C-87A8-B4B2B17033CA}" type="presOf" srcId="{0A9790FA-8DCB-4ABD-8545-0CC7EEA0973F}" destId="{7167D7A3-83FD-465A-AD4D-90EF98D9D73E}" srcOrd="1" destOrd="0" presId="urn:microsoft.com/office/officeart/2005/8/layout/hierarchy3"/>
    <dgm:cxn modelId="{D71571C1-1BA9-4FE6-9541-043956FE67CD}" srcId="{6F99C01C-2696-44CA-A89B-F0A93140D1F1}" destId="{360890DB-F155-441E-96A0-44CD606DC5DB}" srcOrd="0" destOrd="0" parTransId="{5052513F-9C5A-4AA5-A1F5-154183A7DB89}" sibTransId="{3D2AC64D-C0D7-4B38-B258-D470772187C5}"/>
    <dgm:cxn modelId="{E863E090-2B1B-42ED-9EB1-FA3766C30F80}" type="presOf" srcId="{9BA15512-8F41-44CA-A092-5A2CE472F0D4}" destId="{92D50097-CFF4-4CF0-908A-E795A852E872}" srcOrd="0" destOrd="0" presId="urn:microsoft.com/office/officeart/2005/8/layout/hierarchy3"/>
    <dgm:cxn modelId="{EC8CB1EF-26D0-4637-80EF-79720F4D960F}" srcId="{6F99C01C-2696-44CA-A89B-F0A93140D1F1}" destId="{0A9790FA-8DCB-4ABD-8545-0CC7EEA0973F}" srcOrd="1" destOrd="0" parTransId="{8DBD7F2F-4D25-4AE0-B4CE-02FA02664AB4}" sibTransId="{97964A7B-D21E-4014-BFB1-28FE1581C635}"/>
    <dgm:cxn modelId="{185332D4-3F6F-4072-98C2-AFCAABC1624F}" srcId="{F6DBF2E9-219E-4CA0-BE8C-C5C429C26834}" destId="{0165F833-724C-4769-A640-A8C795EC238B}" srcOrd="2" destOrd="0" parTransId="{5B002CE8-A6FB-49C1-94A5-619D34EB6137}" sibTransId="{60F03ACB-3ACF-4EC0-AA25-97084702AC01}"/>
    <dgm:cxn modelId="{AFAB0EF4-D241-4D38-9F09-EB682931B611}" type="presOf" srcId="{F6DBF2E9-219E-4CA0-BE8C-C5C429C26834}" destId="{0FD230C1-FDBB-412C-B3DA-D07860C170BD}" srcOrd="0" destOrd="0" presId="urn:microsoft.com/office/officeart/2005/8/layout/hierarchy3"/>
    <dgm:cxn modelId="{575836E2-0946-4F43-BDE6-A4A445705363}" type="presOf" srcId="{F6DBF2E9-219E-4CA0-BE8C-C5C429C26834}" destId="{FE6BF765-DE44-41C1-A1B5-758A8EE1D102}" srcOrd="1" destOrd="0" presId="urn:microsoft.com/office/officeart/2005/8/layout/hierarchy3"/>
    <dgm:cxn modelId="{C49CAB8E-55A9-4C7E-8D2E-5EB68432F83B}" type="presOf" srcId="{C0590FBF-5848-4887-9173-0BE94451AF5B}" destId="{F8B72CDA-AF02-41B5-BC0C-134AB0A82FBF}" srcOrd="0" destOrd="0" presId="urn:microsoft.com/office/officeart/2005/8/layout/hierarchy3"/>
    <dgm:cxn modelId="{C6474BA2-0316-48A4-8C13-A03DA613EF4F}" type="presOf" srcId="{360890DB-F155-441E-96A0-44CD606DC5DB}" destId="{E4FE8820-48C4-48AB-AD41-705A0E876991}" srcOrd="1" destOrd="0" presId="urn:microsoft.com/office/officeart/2005/8/layout/hierarchy3"/>
    <dgm:cxn modelId="{C8796D05-CD33-4662-BD75-55C05068BC96}" type="presOf" srcId="{CB42D38E-D5FA-4CD7-897F-0A4368034FCD}" destId="{0AAB7D4B-4D96-4367-BFFC-241EC3F4304E}" srcOrd="0" destOrd="0" presId="urn:microsoft.com/office/officeart/2005/8/layout/hierarchy3"/>
    <dgm:cxn modelId="{712EA527-4F36-45EF-92D8-5133591523BA}" srcId="{0A9790FA-8DCB-4ABD-8545-0CC7EEA0973F}" destId="{07BDB2FE-DC58-454D-86C8-300912819B97}" srcOrd="0" destOrd="0" parTransId="{42EAC5E4-164B-42FF-A098-4474F02B2EEB}" sibTransId="{F76D27CE-308B-4832-A203-A056DEB3041F}"/>
    <dgm:cxn modelId="{9E25D926-8451-4B2C-BE61-DF21EEBC24FE}" type="presParOf" srcId="{38876B3C-5154-4BB7-BC7E-9184704764D5}" destId="{FD1E2DC3-E512-4E8A-AFAC-53D2BF2B41B2}" srcOrd="0" destOrd="0" presId="urn:microsoft.com/office/officeart/2005/8/layout/hierarchy3"/>
    <dgm:cxn modelId="{2DF62E16-ED6D-4148-BDDD-F5405DAE178E}" type="presParOf" srcId="{FD1E2DC3-E512-4E8A-AFAC-53D2BF2B41B2}" destId="{F7450968-1FA1-471A-84F9-AA6773A92CD3}" srcOrd="0" destOrd="0" presId="urn:microsoft.com/office/officeart/2005/8/layout/hierarchy3"/>
    <dgm:cxn modelId="{7242E8D6-3EAC-4AC2-B8DA-8468CFA010AA}" type="presParOf" srcId="{F7450968-1FA1-471A-84F9-AA6773A92CD3}" destId="{A80CC31D-07D3-4A43-82F5-4DE84365B7C8}" srcOrd="0" destOrd="0" presId="urn:microsoft.com/office/officeart/2005/8/layout/hierarchy3"/>
    <dgm:cxn modelId="{BF23735A-A23A-470C-A7A5-C0D9A3C7238E}" type="presParOf" srcId="{F7450968-1FA1-471A-84F9-AA6773A92CD3}" destId="{E4FE8820-48C4-48AB-AD41-705A0E876991}" srcOrd="1" destOrd="0" presId="urn:microsoft.com/office/officeart/2005/8/layout/hierarchy3"/>
    <dgm:cxn modelId="{FBBB3894-1218-40C1-8ED9-244F585BC6B0}" type="presParOf" srcId="{FD1E2DC3-E512-4E8A-AFAC-53D2BF2B41B2}" destId="{498A8229-A458-4698-8A90-18774B19526C}" srcOrd="1" destOrd="0" presId="urn:microsoft.com/office/officeart/2005/8/layout/hierarchy3"/>
    <dgm:cxn modelId="{B6DB9713-E4ED-4967-B3F7-F29029FE42C4}" type="presParOf" srcId="{498A8229-A458-4698-8A90-18774B19526C}" destId="{D937035C-2474-4C17-924B-011831B78659}" srcOrd="0" destOrd="0" presId="urn:microsoft.com/office/officeart/2005/8/layout/hierarchy3"/>
    <dgm:cxn modelId="{06DA8CBF-E8E5-4DF6-A4CF-E845659FA2BC}" type="presParOf" srcId="{498A8229-A458-4698-8A90-18774B19526C}" destId="{0AAB7D4B-4D96-4367-BFFC-241EC3F4304E}" srcOrd="1" destOrd="0" presId="urn:microsoft.com/office/officeart/2005/8/layout/hierarchy3"/>
    <dgm:cxn modelId="{1B39E396-7711-4CD1-9864-F4177819A93B}" type="presParOf" srcId="{498A8229-A458-4698-8A90-18774B19526C}" destId="{6E864FF7-637D-42C3-B5A7-077A2AF1B04A}" srcOrd="2" destOrd="0" presId="urn:microsoft.com/office/officeart/2005/8/layout/hierarchy3"/>
    <dgm:cxn modelId="{ADC7B9A3-AFAE-4826-8022-7D066F473DD1}" type="presParOf" srcId="{498A8229-A458-4698-8A90-18774B19526C}" destId="{A9E99F54-DA38-4CB2-A964-F0336648004D}" srcOrd="3" destOrd="0" presId="urn:microsoft.com/office/officeart/2005/8/layout/hierarchy3"/>
    <dgm:cxn modelId="{B9185151-5065-4BCE-BF43-FC3C9DBAF7D3}" type="presParOf" srcId="{498A8229-A458-4698-8A90-18774B19526C}" destId="{67EF5C44-E206-48AC-989F-E3FC8E19C9A3}" srcOrd="4" destOrd="0" presId="urn:microsoft.com/office/officeart/2005/8/layout/hierarchy3"/>
    <dgm:cxn modelId="{715A96F7-32B9-4CD9-8545-713DEB25E64C}" type="presParOf" srcId="{498A8229-A458-4698-8A90-18774B19526C}" destId="{18C5287D-216F-4025-A8CB-F9263B57DC8D}" srcOrd="5" destOrd="0" presId="urn:microsoft.com/office/officeart/2005/8/layout/hierarchy3"/>
    <dgm:cxn modelId="{CADCD1ED-CED9-45B4-9AC4-0DA22F7EDFD5}" type="presParOf" srcId="{38876B3C-5154-4BB7-BC7E-9184704764D5}" destId="{12009426-2B23-403E-8F85-6EC6C9937BB2}" srcOrd="1" destOrd="0" presId="urn:microsoft.com/office/officeart/2005/8/layout/hierarchy3"/>
    <dgm:cxn modelId="{D06A53BA-F207-4977-A102-D20503383587}" type="presParOf" srcId="{12009426-2B23-403E-8F85-6EC6C9937BB2}" destId="{C7EC76A5-D3C8-4BE5-BF68-6925ED20D7E9}" srcOrd="0" destOrd="0" presId="urn:microsoft.com/office/officeart/2005/8/layout/hierarchy3"/>
    <dgm:cxn modelId="{FC0A69FA-5E42-49BB-B1E6-A4C1196AFD1F}" type="presParOf" srcId="{C7EC76A5-D3C8-4BE5-BF68-6925ED20D7E9}" destId="{12263A73-ECB8-4E81-8E1F-A00712685264}" srcOrd="0" destOrd="0" presId="urn:microsoft.com/office/officeart/2005/8/layout/hierarchy3"/>
    <dgm:cxn modelId="{BA49475E-E80A-43DA-B74F-5310AD68A3CC}" type="presParOf" srcId="{C7EC76A5-D3C8-4BE5-BF68-6925ED20D7E9}" destId="{7167D7A3-83FD-465A-AD4D-90EF98D9D73E}" srcOrd="1" destOrd="0" presId="urn:microsoft.com/office/officeart/2005/8/layout/hierarchy3"/>
    <dgm:cxn modelId="{D285AACC-AE67-474E-87D1-ECA47A58394B}" type="presParOf" srcId="{12009426-2B23-403E-8F85-6EC6C9937BB2}" destId="{205D707D-E57B-44AA-BE2B-FA88D0EA70CF}" srcOrd="1" destOrd="0" presId="urn:microsoft.com/office/officeart/2005/8/layout/hierarchy3"/>
    <dgm:cxn modelId="{5FE010AB-1903-411B-8C6E-A36B56F82EA8}" type="presParOf" srcId="{205D707D-E57B-44AA-BE2B-FA88D0EA70CF}" destId="{94C224CB-14A0-43F9-A6A6-FA8C983C92E0}" srcOrd="0" destOrd="0" presId="urn:microsoft.com/office/officeart/2005/8/layout/hierarchy3"/>
    <dgm:cxn modelId="{378E6F8A-B125-4924-955E-A0A3B7E90EA5}" type="presParOf" srcId="{205D707D-E57B-44AA-BE2B-FA88D0EA70CF}" destId="{776E81B0-4096-447D-B400-3AEA91AA1323}" srcOrd="1" destOrd="0" presId="urn:microsoft.com/office/officeart/2005/8/layout/hierarchy3"/>
    <dgm:cxn modelId="{AC53C44D-1431-4573-9B43-07AAD895BCD3}" type="presParOf" srcId="{205D707D-E57B-44AA-BE2B-FA88D0EA70CF}" destId="{62ACC9C0-B6C6-4DC0-B520-3AFBC40134BB}" srcOrd="2" destOrd="0" presId="urn:microsoft.com/office/officeart/2005/8/layout/hierarchy3"/>
    <dgm:cxn modelId="{3B529600-E1FB-49EA-A68D-2094906DFFA7}" type="presParOf" srcId="{205D707D-E57B-44AA-BE2B-FA88D0EA70CF}" destId="{C9AF717C-58CB-4F69-A30A-3F6B8EB00160}" srcOrd="3" destOrd="0" presId="urn:microsoft.com/office/officeart/2005/8/layout/hierarchy3"/>
    <dgm:cxn modelId="{6DC223F8-2F52-4E03-88E7-8D6758C60B4C}" type="presParOf" srcId="{205D707D-E57B-44AA-BE2B-FA88D0EA70CF}" destId="{5D5169A6-193B-4A57-A4BF-3A6C6B002A66}" srcOrd="4" destOrd="0" presId="urn:microsoft.com/office/officeart/2005/8/layout/hierarchy3"/>
    <dgm:cxn modelId="{E37AD1D5-93F9-41FA-9BB1-671D2F02EC45}" type="presParOf" srcId="{205D707D-E57B-44AA-BE2B-FA88D0EA70CF}" destId="{92D50097-CFF4-4CF0-908A-E795A852E872}" srcOrd="5" destOrd="0" presId="urn:microsoft.com/office/officeart/2005/8/layout/hierarchy3"/>
    <dgm:cxn modelId="{472ADE87-7FE4-4C31-9852-89038A459728}" type="presParOf" srcId="{38876B3C-5154-4BB7-BC7E-9184704764D5}" destId="{D6A7E3A2-3547-4146-BCCB-BFD8B63C2FAC}" srcOrd="2" destOrd="0" presId="urn:microsoft.com/office/officeart/2005/8/layout/hierarchy3"/>
    <dgm:cxn modelId="{1200E9C8-DCB3-4294-BCFE-436F867B16CD}" type="presParOf" srcId="{D6A7E3A2-3547-4146-BCCB-BFD8B63C2FAC}" destId="{CA59C6A4-FDE4-47E1-AE63-AF28E439A10B}" srcOrd="0" destOrd="0" presId="urn:microsoft.com/office/officeart/2005/8/layout/hierarchy3"/>
    <dgm:cxn modelId="{143E9B05-9017-436A-9567-43EC1367B0AC}" type="presParOf" srcId="{CA59C6A4-FDE4-47E1-AE63-AF28E439A10B}" destId="{0FD230C1-FDBB-412C-B3DA-D07860C170BD}" srcOrd="0" destOrd="0" presId="urn:microsoft.com/office/officeart/2005/8/layout/hierarchy3"/>
    <dgm:cxn modelId="{F0ED3EB4-5937-491A-A8F8-4EEE47FB33C7}" type="presParOf" srcId="{CA59C6A4-FDE4-47E1-AE63-AF28E439A10B}" destId="{FE6BF765-DE44-41C1-A1B5-758A8EE1D102}" srcOrd="1" destOrd="0" presId="urn:microsoft.com/office/officeart/2005/8/layout/hierarchy3"/>
    <dgm:cxn modelId="{4E886E9C-A09D-4C5F-809A-E0D5D06BD19D}" type="presParOf" srcId="{D6A7E3A2-3547-4146-BCCB-BFD8B63C2FAC}" destId="{9029F279-EF17-46DF-ABEC-35332EA4F102}" srcOrd="1" destOrd="0" presId="urn:microsoft.com/office/officeart/2005/8/layout/hierarchy3"/>
    <dgm:cxn modelId="{0731E72C-72D6-452A-9D4C-1C022F7227F6}" type="presParOf" srcId="{9029F279-EF17-46DF-ABEC-35332EA4F102}" destId="{F8B72CDA-AF02-41B5-BC0C-134AB0A82FBF}" srcOrd="0" destOrd="0" presId="urn:microsoft.com/office/officeart/2005/8/layout/hierarchy3"/>
    <dgm:cxn modelId="{95523C93-1A12-4E2D-8B85-740689288EE1}" type="presParOf" srcId="{9029F279-EF17-46DF-ABEC-35332EA4F102}" destId="{821A2701-7B5F-4E19-AD75-615A34FDB4B5}" srcOrd="1" destOrd="0" presId="urn:microsoft.com/office/officeart/2005/8/layout/hierarchy3"/>
    <dgm:cxn modelId="{D16E7B28-7904-42BC-980D-5737B1DBAA64}" type="presParOf" srcId="{9029F279-EF17-46DF-ABEC-35332EA4F102}" destId="{A8CA9C8E-28B9-4E07-9192-F1E14687864E}" srcOrd="2" destOrd="0" presId="urn:microsoft.com/office/officeart/2005/8/layout/hierarchy3"/>
    <dgm:cxn modelId="{530B5F06-E37B-4FF0-9A97-B481AA3026D0}" type="presParOf" srcId="{9029F279-EF17-46DF-ABEC-35332EA4F102}" destId="{05CFF5E0-D952-49CC-B406-3A9B8B7B5212}" srcOrd="3" destOrd="0" presId="urn:microsoft.com/office/officeart/2005/8/layout/hierarchy3"/>
    <dgm:cxn modelId="{DE91C639-F39A-41D9-96D3-A34B2BB2F933}" type="presParOf" srcId="{9029F279-EF17-46DF-ABEC-35332EA4F102}" destId="{0B863A63-55FD-4141-8580-FA13E81AB00E}" srcOrd="4" destOrd="0" presId="urn:microsoft.com/office/officeart/2005/8/layout/hierarchy3"/>
    <dgm:cxn modelId="{DF299C84-664E-46DB-9016-18B0738D080F}" type="presParOf" srcId="{9029F279-EF17-46DF-ABEC-35332EA4F102}" destId="{FAD44612-1BBA-4F8A-B643-C0D428D595E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F1273-2500-46CE-8532-E649FA1B5E2C}">
      <dsp:nvSpPr>
        <dsp:cNvPr id="0" name=""/>
        <dsp:cNvSpPr/>
      </dsp:nvSpPr>
      <dsp:spPr>
        <a:xfrm>
          <a:off x="2669221" y="1068059"/>
          <a:ext cx="2554693" cy="25546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WP1 </a:t>
          </a:r>
          <a:r>
            <a:rPr lang="en-GB" sz="2800" kern="1200" dirty="0" smtClean="0"/>
            <a:t>Industry </a:t>
          </a:r>
          <a:r>
            <a:rPr lang="en-GB" sz="2800" kern="1200" dirty="0"/>
            <a:t>4.0</a:t>
          </a:r>
        </a:p>
      </dsp:txBody>
      <dsp:txXfrm>
        <a:off x="3043347" y="1442185"/>
        <a:ext cx="1806441" cy="1806441"/>
      </dsp:txXfrm>
    </dsp:sp>
    <dsp:sp modelId="{D7A9180F-2F31-470D-A7CA-0FE4A5EF5BF2}">
      <dsp:nvSpPr>
        <dsp:cNvPr id="0" name=""/>
        <dsp:cNvSpPr/>
      </dsp:nvSpPr>
      <dsp:spPr>
        <a:xfrm>
          <a:off x="3257778" y="-9420"/>
          <a:ext cx="1377580" cy="138039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WP8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Industrial Policy</a:t>
          </a:r>
        </a:p>
      </dsp:txBody>
      <dsp:txXfrm>
        <a:off x="3459520" y="192733"/>
        <a:ext cx="974096" cy="976084"/>
      </dsp:txXfrm>
    </dsp:sp>
    <dsp:sp modelId="{408CB5E3-15BF-4055-9DD5-8B963144CFD8}">
      <dsp:nvSpPr>
        <dsp:cNvPr id="0" name=""/>
        <dsp:cNvSpPr/>
      </dsp:nvSpPr>
      <dsp:spPr>
        <a:xfrm>
          <a:off x="4594778" y="244627"/>
          <a:ext cx="2693375" cy="1837744"/>
        </a:xfrm>
        <a:prstGeom prst="ellipse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WP2 Innovation </a:t>
          </a: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 knowledge </a:t>
          </a: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</a:t>
          </a:r>
        </a:p>
      </dsp:txBody>
      <dsp:txXfrm>
        <a:off x="4989214" y="513758"/>
        <a:ext cx="1904503" cy="1299482"/>
      </dsp:txXfrm>
    </dsp:sp>
    <dsp:sp modelId="{6DE7313E-B891-4A21-AF6E-3AEA39AD6041}">
      <dsp:nvSpPr>
        <dsp:cNvPr id="0" name=""/>
        <dsp:cNvSpPr/>
      </dsp:nvSpPr>
      <dsp:spPr>
        <a:xfrm>
          <a:off x="4880674" y="2025626"/>
          <a:ext cx="1377580" cy="138039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WP 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SMEs and LPSs</a:t>
          </a:r>
        </a:p>
      </dsp:txBody>
      <dsp:txXfrm>
        <a:off x="5082416" y="2227779"/>
        <a:ext cx="974096" cy="976084"/>
      </dsp:txXfrm>
    </dsp:sp>
    <dsp:sp modelId="{F2364EF5-FFAA-4773-9058-D13A059E51EF}">
      <dsp:nvSpPr>
        <dsp:cNvPr id="0" name=""/>
        <dsp:cNvSpPr/>
      </dsp:nvSpPr>
      <dsp:spPr>
        <a:xfrm>
          <a:off x="3980035" y="3154993"/>
          <a:ext cx="1377580" cy="138039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WP4 Reshoring</a:t>
          </a:r>
        </a:p>
      </dsp:txBody>
      <dsp:txXfrm>
        <a:off x="4181777" y="3357146"/>
        <a:ext cx="974096" cy="976084"/>
      </dsp:txXfrm>
    </dsp:sp>
    <dsp:sp modelId="{EABE95E3-C05A-4C34-B355-1D4BA6635137}">
      <dsp:nvSpPr>
        <dsp:cNvPr id="0" name=""/>
        <dsp:cNvSpPr/>
      </dsp:nvSpPr>
      <dsp:spPr>
        <a:xfrm>
          <a:off x="2535521" y="3154993"/>
          <a:ext cx="1377580" cy="13803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WP5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 Glocal value chains</a:t>
          </a:r>
        </a:p>
      </dsp:txBody>
      <dsp:txXfrm>
        <a:off x="2737263" y="3357146"/>
        <a:ext cx="974096" cy="976084"/>
      </dsp:txXfrm>
    </dsp:sp>
    <dsp:sp modelId="{2F20C7E8-64BD-4E6B-B867-6DDE5B5D42AB}">
      <dsp:nvSpPr>
        <dsp:cNvPr id="0" name=""/>
        <dsp:cNvSpPr/>
      </dsp:nvSpPr>
      <dsp:spPr>
        <a:xfrm>
          <a:off x="1634882" y="2025626"/>
          <a:ext cx="1377580" cy="138039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WP6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Sustainabilty</a:t>
          </a:r>
        </a:p>
      </dsp:txBody>
      <dsp:txXfrm>
        <a:off x="1836624" y="2227779"/>
        <a:ext cx="974096" cy="976084"/>
      </dsp:txXfrm>
    </dsp:sp>
    <dsp:sp modelId="{79D5472F-27B7-474D-87C3-2F1877ABCF61}">
      <dsp:nvSpPr>
        <dsp:cNvPr id="0" name=""/>
        <dsp:cNvSpPr/>
      </dsp:nvSpPr>
      <dsp:spPr>
        <a:xfrm>
          <a:off x="1956316" y="617330"/>
          <a:ext cx="1377580" cy="138039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WP7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Skills</a:t>
          </a:r>
        </a:p>
      </dsp:txBody>
      <dsp:txXfrm>
        <a:off x="2158058" y="819483"/>
        <a:ext cx="974096" cy="9760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09FE1-30C5-4D14-B7CF-3C0F9EF681CE}">
      <dsp:nvSpPr>
        <dsp:cNvPr id="0" name=""/>
        <dsp:cNvSpPr/>
      </dsp:nvSpPr>
      <dsp:spPr>
        <a:xfrm>
          <a:off x="2531" y="173374"/>
          <a:ext cx="2218134" cy="8872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awareness</a:t>
          </a:r>
          <a:endParaRPr lang="en-GB" sz="1900" kern="1200" dirty="0"/>
        </a:p>
      </dsp:txBody>
      <dsp:txXfrm>
        <a:off x="446158" y="173374"/>
        <a:ext cx="1330881" cy="887253"/>
      </dsp:txXfrm>
    </dsp:sp>
    <dsp:sp modelId="{651D115D-AF1F-4492-943A-6DAF160902DE}">
      <dsp:nvSpPr>
        <dsp:cNvPr id="0" name=""/>
        <dsp:cNvSpPr/>
      </dsp:nvSpPr>
      <dsp:spPr>
        <a:xfrm>
          <a:off x="2531" y="1171535"/>
          <a:ext cx="1774507" cy="57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</dsp:txBody>
      <dsp:txXfrm>
        <a:off x="2531" y="1171535"/>
        <a:ext cx="1774507" cy="577125"/>
      </dsp:txXfrm>
    </dsp:sp>
    <dsp:sp modelId="{D3EE8AE4-1E26-4DFD-A10B-9D53AC95D9F0}">
      <dsp:nvSpPr>
        <dsp:cNvPr id="0" name=""/>
        <dsp:cNvSpPr/>
      </dsp:nvSpPr>
      <dsp:spPr>
        <a:xfrm>
          <a:off x="2004665" y="173374"/>
          <a:ext cx="2218134" cy="887253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applicability</a:t>
          </a:r>
          <a:endParaRPr lang="en-GB" sz="1900" kern="1200" dirty="0"/>
        </a:p>
      </dsp:txBody>
      <dsp:txXfrm>
        <a:off x="2448292" y="173374"/>
        <a:ext cx="1330881" cy="887253"/>
      </dsp:txXfrm>
    </dsp:sp>
    <dsp:sp modelId="{881A2021-5B72-4BB5-B31C-85F36737C742}">
      <dsp:nvSpPr>
        <dsp:cNvPr id="0" name=""/>
        <dsp:cNvSpPr/>
      </dsp:nvSpPr>
      <dsp:spPr>
        <a:xfrm>
          <a:off x="4006800" y="173374"/>
          <a:ext cx="2218134" cy="887253"/>
        </a:xfrm>
        <a:prstGeom prst="chevron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adoption</a:t>
          </a:r>
          <a:endParaRPr lang="en-GB" sz="1900" kern="1200" dirty="0"/>
        </a:p>
      </dsp:txBody>
      <dsp:txXfrm>
        <a:off x="4450427" y="173374"/>
        <a:ext cx="1330881" cy="887253"/>
      </dsp:txXfrm>
    </dsp:sp>
    <dsp:sp modelId="{F20FDB33-821E-4337-9007-4C6D38C92433}">
      <dsp:nvSpPr>
        <dsp:cNvPr id="0" name=""/>
        <dsp:cNvSpPr/>
      </dsp:nvSpPr>
      <dsp:spPr>
        <a:xfrm>
          <a:off x="6008934" y="173374"/>
          <a:ext cx="2218134" cy="887253"/>
        </a:xfrm>
        <a:prstGeom prst="chevron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advantage</a:t>
          </a:r>
          <a:endParaRPr lang="en-GB" sz="1900" kern="1200" dirty="0"/>
        </a:p>
      </dsp:txBody>
      <dsp:txXfrm>
        <a:off x="6452561" y="173374"/>
        <a:ext cx="1330881" cy="8872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DF761-7567-4CDC-BA5B-EA13F26E76FA}">
      <dsp:nvSpPr>
        <dsp:cNvPr id="0" name=""/>
        <dsp:cNvSpPr/>
      </dsp:nvSpPr>
      <dsp:spPr>
        <a:xfrm>
          <a:off x="1010" y="643702"/>
          <a:ext cx="1161666" cy="580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2">
                  <a:lumMod val="25000"/>
                </a:schemeClr>
              </a:solidFill>
            </a:rPr>
            <a:t>Sweden</a:t>
          </a:r>
          <a:endParaRPr lang="en-GB" sz="2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022" y="660714"/>
        <a:ext cx="1127642" cy="546809"/>
      </dsp:txXfrm>
    </dsp:sp>
    <dsp:sp modelId="{0974089E-EC07-4951-AB7A-C8B3828C455F}">
      <dsp:nvSpPr>
        <dsp:cNvPr id="0" name=""/>
        <dsp:cNvSpPr/>
      </dsp:nvSpPr>
      <dsp:spPr>
        <a:xfrm>
          <a:off x="117177" y="1224535"/>
          <a:ext cx="116166" cy="43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4"/>
              </a:lnTo>
              <a:lnTo>
                <a:pt x="116166" y="435624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2B800-8251-4CF3-8511-9B27106D8CDD}">
      <dsp:nvSpPr>
        <dsp:cNvPr id="0" name=""/>
        <dsp:cNvSpPr/>
      </dsp:nvSpPr>
      <dsp:spPr>
        <a:xfrm>
          <a:off x="233343" y="1369744"/>
          <a:ext cx="929332" cy="58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2">
                  <a:lumMod val="25000"/>
                </a:schemeClr>
              </a:solidFill>
            </a:rPr>
            <a:t>Bio-based sectors</a:t>
          </a:r>
          <a:endParaRPr lang="en-GB" sz="13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50355" y="1386756"/>
        <a:ext cx="895308" cy="546809"/>
      </dsp:txXfrm>
    </dsp:sp>
    <dsp:sp modelId="{C61DB1EF-6C3F-45EE-B66C-D1A44F6571C6}">
      <dsp:nvSpPr>
        <dsp:cNvPr id="0" name=""/>
        <dsp:cNvSpPr/>
      </dsp:nvSpPr>
      <dsp:spPr>
        <a:xfrm>
          <a:off x="117177" y="1224535"/>
          <a:ext cx="116166" cy="1161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666"/>
              </a:lnTo>
              <a:lnTo>
                <a:pt x="116166" y="116166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90FB8-FA2D-4C79-81D4-4F502DD73A4E}">
      <dsp:nvSpPr>
        <dsp:cNvPr id="0" name=""/>
        <dsp:cNvSpPr/>
      </dsp:nvSpPr>
      <dsp:spPr>
        <a:xfrm>
          <a:off x="233343" y="2095785"/>
          <a:ext cx="929332" cy="58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36484"/>
              <a:satOff val="-239"/>
              <a:lumOff val="40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2">
                  <a:lumMod val="25000"/>
                </a:schemeClr>
              </a:solidFill>
            </a:rPr>
            <a:t>Digital</a:t>
          </a:r>
          <a:endParaRPr lang="en-GB" sz="13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50355" y="2112797"/>
        <a:ext cx="895308" cy="546809"/>
      </dsp:txXfrm>
    </dsp:sp>
    <dsp:sp modelId="{68B45D31-8A3E-4BC7-BC74-B4A14DAEF5B5}">
      <dsp:nvSpPr>
        <dsp:cNvPr id="0" name=""/>
        <dsp:cNvSpPr/>
      </dsp:nvSpPr>
      <dsp:spPr>
        <a:xfrm>
          <a:off x="117177" y="1224535"/>
          <a:ext cx="116166" cy="188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707"/>
              </a:lnTo>
              <a:lnTo>
                <a:pt x="116166" y="188770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9372A-177E-4151-A866-6B90EB40B3A3}">
      <dsp:nvSpPr>
        <dsp:cNvPr id="0" name=""/>
        <dsp:cNvSpPr/>
      </dsp:nvSpPr>
      <dsp:spPr>
        <a:xfrm>
          <a:off x="233343" y="2821827"/>
          <a:ext cx="929332" cy="58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2">
                  <a:lumMod val="25000"/>
                </a:schemeClr>
              </a:solidFill>
            </a:rPr>
            <a:t>Robotics</a:t>
          </a:r>
          <a:endParaRPr lang="en-GB" sz="13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50355" y="2838839"/>
        <a:ext cx="895308" cy="546809"/>
      </dsp:txXfrm>
    </dsp:sp>
    <dsp:sp modelId="{C0E1BB2A-4034-4EB8-8306-68DAEE3A3031}">
      <dsp:nvSpPr>
        <dsp:cNvPr id="0" name=""/>
        <dsp:cNvSpPr/>
      </dsp:nvSpPr>
      <dsp:spPr>
        <a:xfrm>
          <a:off x="1453093" y="643702"/>
          <a:ext cx="1161666" cy="580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72969"/>
                <a:satOff val="-477"/>
                <a:lumOff val="818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72969"/>
                <a:satOff val="-477"/>
                <a:lumOff val="818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72969"/>
                <a:satOff val="-477"/>
                <a:lumOff val="8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2">
                  <a:lumMod val="25000"/>
                </a:schemeClr>
              </a:solidFill>
            </a:rPr>
            <a:t>Italy</a:t>
          </a:r>
          <a:endParaRPr lang="en-GB" sz="2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470105" y="660714"/>
        <a:ext cx="1127642" cy="546809"/>
      </dsp:txXfrm>
    </dsp:sp>
    <dsp:sp modelId="{5489D39C-EECF-4C77-9DDE-0FDA1C757633}">
      <dsp:nvSpPr>
        <dsp:cNvPr id="0" name=""/>
        <dsp:cNvSpPr/>
      </dsp:nvSpPr>
      <dsp:spPr>
        <a:xfrm>
          <a:off x="1569260" y="1224535"/>
          <a:ext cx="116166" cy="43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4"/>
              </a:lnTo>
              <a:lnTo>
                <a:pt x="116166" y="435624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62900-EAA4-458A-97BD-701BEDF6A6F9}">
      <dsp:nvSpPr>
        <dsp:cNvPr id="0" name=""/>
        <dsp:cNvSpPr/>
      </dsp:nvSpPr>
      <dsp:spPr>
        <a:xfrm>
          <a:off x="1685426" y="1369744"/>
          <a:ext cx="929332" cy="58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9453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2">
                  <a:lumMod val="25000"/>
                </a:schemeClr>
              </a:solidFill>
            </a:rPr>
            <a:t>nautical</a:t>
          </a:r>
          <a:endParaRPr lang="en-GB" sz="13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702438" y="1386756"/>
        <a:ext cx="895308" cy="546809"/>
      </dsp:txXfrm>
    </dsp:sp>
    <dsp:sp modelId="{5603B9AC-E1CC-4BB9-9256-B468AACCAB51}">
      <dsp:nvSpPr>
        <dsp:cNvPr id="0" name=""/>
        <dsp:cNvSpPr/>
      </dsp:nvSpPr>
      <dsp:spPr>
        <a:xfrm>
          <a:off x="2905176" y="643702"/>
          <a:ext cx="1161666" cy="580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45937"/>
                <a:satOff val="-954"/>
                <a:lumOff val="1636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45937"/>
                <a:satOff val="-954"/>
                <a:lumOff val="1636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45937"/>
                <a:satOff val="-954"/>
                <a:lumOff val="16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2">
                  <a:lumMod val="25000"/>
                </a:schemeClr>
              </a:solidFill>
            </a:rPr>
            <a:t>Germany</a:t>
          </a:r>
          <a:endParaRPr lang="en-GB" sz="2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22188" y="660714"/>
        <a:ext cx="1127642" cy="546809"/>
      </dsp:txXfrm>
    </dsp:sp>
    <dsp:sp modelId="{2C4040D8-B2C0-4D28-BE51-77CE8B501D2D}">
      <dsp:nvSpPr>
        <dsp:cNvPr id="0" name=""/>
        <dsp:cNvSpPr/>
      </dsp:nvSpPr>
      <dsp:spPr>
        <a:xfrm>
          <a:off x="3021342" y="1224535"/>
          <a:ext cx="116166" cy="43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4"/>
              </a:lnTo>
              <a:lnTo>
                <a:pt x="116166" y="435624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28D04-B82B-4441-B420-8279D1C24B16}">
      <dsp:nvSpPr>
        <dsp:cNvPr id="0" name=""/>
        <dsp:cNvSpPr/>
      </dsp:nvSpPr>
      <dsp:spPr>
        <a:xfrm>
          <a:off x="3137509" y="1369744"/>
          <a:ext cx="929332" cy="58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45937"/>
              <a:satOff val="-954"/>
              <a:lumOff val="163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2">
                  <a:lumMod val="25000"/>
                </a:schemeClr>
              </a:solidFill>
            </a:rPr>
            <a:t>engineering</a:t>
          </a:r>
          <a:endParaRPr lang="en-GB" sz="13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154521" y="1386756"/>
        <a:ext cx="895308" cy="546809"/>
      </dsp:txXfrm>
    </dsp:sp>
    <dsp:sp modelId="{449770F7-99E5-485A-A384-42C4E66E5CD3}">
      <dsp:nvSpPr>
        <dsp:cNvPr id="0" name=""/>
        <dsp:cNvSpPr/>
      </dsp:nvSpPr>
      <dsp:spPr>
        <a:xfrm>
          <a:off x="4357259" y="643702"/>
          <a:ext cx="1161666" cy="580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218906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6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6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2">
                  <a:lumMod val="25000"/>
                </a:schemeClr>
              </a:solidFill>
            </a:rPr>
            <a:t>UK</a:t>
          </a:r>
          <a:endParaRPr lang="en-GB" sz="2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374271" y="660714"/>
        <a:ext cx="1127642" cy="546809"/>
      </dsp:txXfrm>
    </dsp:sp>
    <dsp:sp modelId="{922DF02F-0301-47F2-B261-843D5578FF08}">
      <dsp:nvSpPr>
        <dsp:cNvPr id="0" name=""/>
        <dsp:cNvSpPr/>
      </dsp:nvSpPr>
      <dsp:spPr>
        <a:xfrm>
          <a:off x="4473425" y="1224535"/>
          <a:ext cx="116166" cy="43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4"/>
              </a:lnTo>
              <a:lnTo>
                <a:pt x="116166" y="435624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A2A97-902D-43A2-888B-66EC8B3223E5}">
      <dsp:nvSpPr>
        <dsp:cNvPr id="0" name=""/>
        <dsp:cNvSpPr/>
      </dsp:nvSpPr>
      <dsp:spPr>
        <a:xfrm>
          <a:off x="4589592" y="1369744"/>
          <a:ext cx="929332" cy="58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82421"/>
              <a:satOff val="-1193"/>
              <a:lumOff val="204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solidFill>
                <a:schemeClr val="bg2">
                  <a:lumMod val="25000"/>
                </a:schemeClr>
              </a:solidFill>
            </a:rPr>
            <a:t>auto</a:t>
          </a:r>
          <a:endParaRPr lang="en-GB" sz="13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606604" y="1386756"/>
        <a:ext cx="895308" cy="546809"/>
      </dsp:txXfrm>
    </dsp:sp>
    <dsp:sp modelId="{8291B1D6-4713-384B-B124-97E72905ABC2}">
      <dsp:nvSpPr>
        <dsp:cNvPr id="0" name=""/>
        <dsp:cNvSpPr/>
      </dsp:nvSpPr>
      <dsp:spPr>
        <a:xfrm>
          <a:off x="4473425" y="1224535"/>
          <a:ext cx="116166" cy="1161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666"/>
              </a:lnTo>
              <a:lnTo>
                <a:pt x="116166" y="116166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820BA-2B3B-A146-BAB0-5833B192BB12}">
      <dsp:nvSpPr>
        <dsp:cNvPr id="0" name=""/>
        <dsp:cNvSpPr/>
      </dsp:nvSpPr>
      <dsp:spPr>
        <a:xfrm>
          <a:off x="4589592" y="2095785"/>
          <a:ext cx="929332" cy="58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6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ICT</a:t>
          </a:r>
          <a:endParaRPr lang="en-GB" sz="1300" kern="1200" dirty="0"/>
        </a:p>
      </dsp:txBody>
      <dsp:txXfrm>
        <a:off x="4606604" y="2112797"/>
        <a:ext cx="895308" cy="5468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D3644-0EA1-4580-A45D-DE12F670974E}">
      <dsp:nvSpPr>
        <dsp:cNvPr id="0" name=""/>
        <dsp:cNvSpPr/>
      </dsp:nvSpPr>
      <dsp:spPr>
        <a:xfrm>
          <a:off x="0" y="110724"/>
          <a:ext cx="5839544" cy="36497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64CC9F-2B36-4EA8-B475-ADAFB6456456}">
      <dsp:nvSpPr>
        <dsp:cNvPr id="0" name=""/>
        <dsp:cNvSpPr/>
      </dsp:nvSpPr>
      <dsp:spPr>
        <a:xfrm>
          <a:off x="575195" y="2769290"/>
          <a:ext cx="134309" cy="1343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4329B-9251-4CCA-85B0-614CBF6C6759}">
      <dsp:nvSpPr>
        <dsp:cNvPr id="0" name=""/>
        <dsp:cNvSpPr/>
      </dsp:nvSpPr>
      <dsp:spPr>
        <a:xfrm>
          <a:off x="642349" y="2836445"/>
          <a:ext cx="998562" cy="86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6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Laggards</a:t>
          </a:r>
        </a:p>
      </dsp:txBody>
      <dsp:txXfrm>
        <a:off x="642349" y="2836445"/>
        <a:ext cx="998562" cy="868632"/>
      </dsp:txXfrm>
    </dsp:sp>
    <dsp:sp modelId="{E2502B63-F8CE-435C-9E96-F32686F1A753}">
      <dsp:nvSpPr>
        <dsp:cNvPr id="0" name=""/>
        <dsp:cNvSpPr/>
      </dsp:nvSpPr>
      <dsp:spPr>
        <a:xfrm>
          <a:off x="1524120" y="1920366"/>
          <a:ext cx="233581" cy="2335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A059BC-54CF-4DB3-88AD-F0C2F6DDCD28}">
      <dsp:nvSpPr>
        <dsp:cNvPr id="0" name=""/>
        <dsp:cNvSpPr/>
      </dsp:nvSpPr>
      <dsp:spPr>
        <a:xfrm>
          <a:off x="1640911" y="2037157"/>
          <a:ext cx="1226304" cy="166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7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Learners</a:t>
          </a:r>
        </a:p>
      </dsp:txBody>
      <dsp:txXfrm>
        <a:off x="1640911" y="2037157"/>
        <a:ext cx="1226304" cy="1667919"/>
      </dsp:txXfrm>
    </dsp:sp>
    <dsp:sp modelId="{2AD6561F-C7AD-4633-980C-1D91F3A0F58E}">
      <dsp:nvSpPr>
        <dsp:cNvPr id="0" name=""/>
        <dsp:cNvSpPr/>
      </dsp:nvSpPr>
      <dsp:spPr>
        <a:xfrm>
          <a:off x="2735826" y="1294805"/>
          <a:ext cx="309495" cy="3094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566E31-42DE-469A-BF0F-9EDDEA3F154A}">
      <dsp:nvSpPr>
        <dsp:cNvPr id="0" name=""/>
        <dsp:cNvSpPr/>
      </dsp:nvSpPr>
      <dsp:spPr>
        <a:xfrm>
          <a:off x="2890574" y="1449553"/>
          <a:ext cx="1226304" cy="225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9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Adopters</a:t>
          </a:r>
        </a:p>
      </dsp:txBody>
      <dsp:txXfrm>
        <a:off x="2890574" y="1449553"/>
        <a:ext cx="1226304" cy="2255523"/>
      </dsp:txXfrm>
    </dsp:sp>
    <dsp:sp modelId="{0D2D09B6-9AE6-4953-B6B5-08000056B4BE}">
      <dsp:nvSpPr>
        <dsp:cNvPr id="0" name=""/>
        <dsp:cNvSpPr/>
      </dsp:nvSpPr>
      <dsp:spPr>
        <a:xfrm>
          <a:off x="4055563" y="880928"/>
          <a:ext cx="414607" cy="414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033773-0B6C-47AD-BF43-E3B947EA5DEC}">
      <dsp:nvSpPr>
        <dsp:cNvPr id="0" name=""/>
        <dsp:cNvSpPr/>
      </dsp:nvSpPr>
      <dsp:spPr>
        <a:xfrm>
          <a:off x="4262867" y="1088231"/>
          <a:ext cx="1226304" cy="261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69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Shapers</a:t>
          </a:r>
        </a:p>
      </dsp:txBody>
      <dsp:txXfrm>
        <a:off x="4262867" y="1088231"/>
        <a:ext cx="1226304" cy="2616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8E1EB-E3AD-49B9-8297-C2EB054087B0}">
      <dsp:nvSpPr>
        <dsp:cNvPr id="0" name=""/>
        <dsp:cNvSpPr/>
      </dsp:nvSpPr>
      <dsp:spPr>
        <a:xfrm>
          <a:off x="87283" y="0"/>
          <a:ext cx="7826069" cy="38053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>
              <a:solidFill>
                <a:schemeClr val="accent3">
                  <a:lumMod val="50000"/>
                </a:schemeClr>
              </a:solidFill>
            </a:rPr>
            <a:t>Biotech, nanotech, </a:t>
          </a:r>
          <a:r>
            <a:rPr lang="en-GB" sz="3600" b="1" kern="1200" dirty="0" err="1" smtClean="0">
              <a:solidFill>
                <a:schemeClr val="accent3">
                  <a:lumMod val="50000"/>
                </a:schemeClr>
              </a:solidFill>
            </a:rPr>
            <a:t>neurotech</a:t>
          </a:r>
          <a:r>
            <a:rPr lang="en-GB" sz="3600" b="1" kern="1200" dirty="0" smtClean="0">
              <a:solidFill>
                <a:schemeClr val="accent3">
                  <a:lumMod val="50000"/>
                </a:schemeClr>
              </a:solidFill>
            </a:rPr>
            <a:t>, green &amp;  renewables, ICT &amp; mobile tech, 3D, AI, Robotics, </a:t>
          </a:r>
          <a:r>
            <a:rPr lang="en-GB" sz="3600" b="1" kern="1200" dirty="0" err="1" smtClean="0">
              <a:solidFill>
                <a:schemeClr val="accent3">
                  <a:lumMod val="50000"/>
                </a:schemeClr>
              </a:solidFill>
            </a:rPr>
            <a:t>sensoring</a:t>
          </a:r>
          <a:r>
            <a:rPr lang="en-GB" sz="3600" b="1" kern="1200" dirty="0" smtClean="0">
              <a:solidFill>
                <a:schemeClr val="accent3">
                  <a:lumMod val="50000"/>
                </a:schemeClr>
              </a:solidFill>
            </a:rPr>
            <a:t> &amp; space tech, drones</a:t>
          </a:r>
          <a:endParaRPr lang="en-GB" sz="3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233384" y="557288"/>
        <a:ext cx="5533867" cy="2690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8E1EB-E3AD-49B9-8297-C2EB054087B0}">
      <dsp:nvSpPr>
        <dsp:cNvPr id="0" name=""/>
        <dsp:cNvSpPr/>
      </dsp:nvSpPr>
      <dsp:spPr>
        <a:xfrm>
          <a:off x="1909692" y="940787"/>
          <a:ext cx="3823178" cy="27005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Biotech, nanotech, </a:t>
          </a:r>
          <a:r>
            <a:rPr lang="en-GB" sz="2400" b="1" kern="1200" dirty="0" err="1" smtClean="0"/>
            <a:t>neurotech</a:t>
          </a:r>
          <a:r>
            <a:rPr lang="en-GB" sz="2400" b="1" kern="1200" dirty="0" smtClean="0"/>
            <a:t>, green &amp;  renewables, ICT &amp; mobile tech, 3D, AI, Robotics, </a:t>
          </a:r>
          <a:r>
            <a:rPr lang="en-GB" sz="2400" b="1" kern="1200" dirty="0" err="1" smtClean="0"/>
            <a:t>sensoring</a:t>
          </a:r>
          <a:r>
            <a:rPr lang="en-GB" sz="2400" b="1" kern="1200" dirty="0" smtClean="0"/>
            <a:t> &amp; space tech, drones</a:t>
          </a:r>
          <a:endParaRPr lang="en-GB" sz="2400" b="1" kern="1200" dirty="0"/>
        </a:p>
      </dsp:txBody>
      <dsp:txXfrm>
        <a:off x="2469583" y="1336267"/>
        <a:ext cx="2703396" cy="1909546"/>
      </dsp:txXfrm>
    </dsp:sp>
    <dsp:sp modelId="{94D5CD8D-AA22-4F4A-A982-254CA77FE759}">
      <dsp:nvSpPr>
        <dsp:cNvPr id="0" name=""/>
        <dsp:cNvSpPr/>
      </dsp:nvSpPr>
      <dsp:spPr>
        <a:xfrm>
          <a:off x="2421546" y="0"/>
          <a:ext cx="3229946" cy="10361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</a:t>
          </a:r>
          <a:r>
            <a:rPr lang="en-GB" sz="2200" kern="1200" dirty="0" smtClean="0"/>
            <a:t>) New technological capabilities</a:t>
          </a:r>
          <a:endParaRPr lang="en-GB" sz="2200" kern="1200" dirty="0"/>
        </a:p>
      </dsp:txBody>
      <dsp:txXfrm>
        <a:off x="2894561" y="151734"/>
        <a:ext cx="2283916" cy="732635"/>
      </dsp:txXfrm>
    </dsp:sp>
    <dsp:sp modelId="{F6BB7071-4243-411C-8B97-6D91B1CD8116}">
      <dsp:nvSpPr>
        <dsp:cNvPr id="0" name=""/>
        <dsp:cNvSpPr/>
      </dsp:nvSpPr>
      <dsp:spPr>
        <a:xfrm>
          <a:off x="5068377" y="292694"/>
          <a:ext cx="3161222" cy="224298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2) New organisation of production </a:t>
          </a:r>
          <a:r>
            <a:rPr lang="en-GB" sz="2200" b="1" kern="1200" dirty="0" smtClean="0"/>
            <a:t>inside</a:t>
          </a:r>
          <a:r>
            <a:rPr lang="en-GB" sz="2200" kern="1200" dirty="0" smtClean="0"/>
            <a:t> factory – smart factory</a:t>
          </a:r>
          <a:endParaRPr lang="en-GB" sz="2200" kern="1200" dirty="0"/>
        </a:p>
      </dsp:txBody>
      <dsp:txXfrm>
        <a:off x="5531327" y="621172"/>
        <a:ext cx="2235322" cy="1586031"/>
      </dsp:txXfrm>
    </dsp:sp>
    <dsp:sp modelId="{804CC91A-987B-43C6-BA5B-5E981D5C6599}">
      <dsp:nvSpPr>
        <dsp:cNvPr id="0" name=""/>
        <dsp:cNvSpPr/>
      </dsp:nvSpPr>
      <dsp:spPr>
        <a:xfrm>
          <a:off x="685534" y="2524964"/>
          <a:ext cx="1763179" cy="14348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4) New sectors</a:t>
          </a:r>
          <a:endParaRPr lang="en-GB" sz="2200" kern="1200" dirty="0"/>
        </a:p>
      </dsp:txBody>
      <dsp:txXfrm>
        <a:off x="943746" y="2735100"/>
        <a:ext cx="1246755" cy="1014626"/>
      </dsp:txXfrm>
    </dsp:sp>
    <dsp:sp modelId="{70758E43-188A-4AEF-82E1-24E8EF5E09F4}">
      <dsp:nvSpPr>
        <dsp:cNvPr id="0" name=""/>
        <dsp:cNvSpPr/>
      </dsp:nvSpPr>
      <dsp:spPr>
        <a:xfrm>
          <a:off x="2925317" y="3450351"/>
          <a:ext cx="2079944" cy="135496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3) Makers, innovators</a:t>
          </a:r>
          <a:endParaRPr lang="en-GB" sz="2200" kern="1200" dirty="0"/>
        </a:p>
      </dsp:txBody>
      <dsp:txXfrm>
        <a:off x="3229918" y="3648781"/>
        <a:ext cx="1470742" cy="958108"/>
      </dsp:txXfrm>
    </dsp:sp>
    <dsp:sp modelId="{90F3133F-6C2B-4F75-B319-02EF580C9843}">
      <dsp:nvSpPr>
        <dsp:cNvPr id="0" name=""/>
        <dsp:cNvSpPr/>
      </dsp:nvSpPr>
      <dsp:spPr>
        <a:xfrm>
          <a:off x="116115" y="652748"/>
          <a:ext cx="2297619" cy="1354968"/>
        </a:xfrm>
        <a:prstGeom prst="ellipse">
          <a:avLst/>
        </a:prstGeom>
        <a:solidFill>
          <a:srgbClr val="D0E12D">
            <a:alpha val="49804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5) New forms of B2B linkages </a:t>
          </a:r>
          <a:endParaRPr lang="en-GB" sz="2200" kern="1200" dirty="0"/>
        </a:p>
      </dsp:txBody>
      <dsp:txXfrm>
        <a:off x="452594" y="851178"/>
        <a:ext cx="1624661" cy="958108"/>
      </dsp:txXfrm>
    </dsp:sp>
    <dsp:sp modelId="{113DEF85-B8BE-4A9D-9B9D-A16D5DEE139F}">
      <dsp:nvSpPr>
        <dsp:cNvPr id="0" name=""/>
        <dsp:cNvSpPr/>
      </dsp:nvSpPr>
      <dsp:spPr>
        <a:xfrm>
          <a:off x="5338264" y="2570101"/>
          <a:ext cx="2563180" cy="1354981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2) New cyber-physical system</a:t>
          </a:r>
          <a:endParaRPr lang="en-GB" sz="2200" kern="1200" dirty="0"/>
        </a:p>
      </dsp:txBody>
      <dsp:txXfrm>
        <a:off x="5713633" y="2768533"/>
        <a:ext cx="1812442" cy="958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FCE16-6CBF-49C5-8905-BDBD5D99BCEE}">
      <dsp:nvSpPr>
        <dsp:cNvPr id="0" name=""/>
        <dsp:cNvSpPr/>
      </dsp:nvSpPr>
      <dsp:spPr>
        <a:xfrm>
          <a:off x="3170667" y="1536171"/>
          <a:ext cx="1636299" cy="160067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3600" kern="1200" dirty="0" smtClean="0"/>
            <a:t>I4.0</a:t>
          </a:r>
          <a:endParaRPr lang="en-GB" sz="3600" kern="1200" dirty="0"/>
        </a:p>
      </dsp:txBody>
      <dsp:txXfrm>
        <a:off x="3248805" y="1614309"/>
        <a:ext cx="1480023" cy="1444394"/>
      </dsp:txXfrm>
    </dsp:sp>
    <dsp:sp modelId="{EB18CC91-4C41-4D44-8D65-BB4C66219472}">
      <dsp:nvSpPr>
        <dsp:cNvPr id="0" name=""/>
        <dsp:cNvSpPr/>
      </dsp:nvSpPr>
      <dsp:spPr>
        <a:xfrm rot="15707240">
          <a:off x="3614507" y="1312042"/>
          <a:ext cx="4529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290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58184-D487-4214-B485-CE233DDAA694}">
      <dsp:nvSpPr>
        <dsp:cNvPr id="0" name=""/>
        <dsp:cNvSpPr/>
      </dsp:nvSpPr>
      <dsp:spPr>
        <a:xfrm>
          <a:off x="2644847" y="21203"/>
          <a:ext cx="2173570" cy="106671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kern="1200" dirty="0" smtClean="0"/>
            <a:t>New markets</a:t>
          </a:r>
          <a:endParaRPr lang="en-GB" sz="2800" kern="1200" dirty="0"/>
        </a:p>
      </dsp:txBody>
      <dsp:txXfrm>
        <a:off x="2696919" y="73275"/>
        <a:ext cx="2069426" cy="962566"/>
      </dsp:txXfrm>
    </dsp:sp>
    <dsp:sp modelId="{4584EC65-3899-4A9D-891D-FFB4C01EE6DF}">
      <dsp:nvSpPr>
        <dsp:cNvPr id="0" name=""/>
        <dsp:cNvSpPr/>
      </dsp:nvSpPr>
      <dsp:spPr>
        <a:xfrm rot="19728802">
          <a:off x="4716910" y="1518588"/>
          <a:ext cx="1246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632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E1CBE-5EF5-4D5E-9937-324185894503}">
      <dsp:nvSpPr>
        <dsp:cNvPr id="0" name=""/>
        <dsp:cNvSpPr/>
      </dsp:nvSpPr>
      <dsp:spPr>
        <a:xfrm>
          <a:off x="5608340" y="3"/>
          <a:ext cx="2505371" cy="119589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 smtClean="0"/>
            <a:t>Personalised flexible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 smtClean="0"/>
            <a:t>Artisan customisation</a:t>
          </a:r>
          <a:endParaRPr lang="en-GB" sz="1800" kern="1200" dirty="0"/>
        </a:p>
      </dsp:txBody>
      <dsp:txXfrm>
        <a:off x="5666719" y="58382"/>
        <a:ext cx="2388613" cy="1079136"/>
      </dsp:txXfrm>
    </dsp:sp>
    <dsp:sp modelId="{EBD6371E-F9ED-4EE9-B3BA-3ECFEBBCADD7}">
      <dsp:nvSpPr>
        <dsp:cNvPr id="0" name=""/>
        <dsp:cNvSpPr/>
      </dsp:nvSpPr>
      <dsp:spPr>
        <a:xfrm rot="21574191">
          <a:off x="4806951" y="2326342"/>
          <a:ext cx="10712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29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78F85-2AD4-4426-BCD8-A862BBC7FD06}">
      <dsp:nvSpPr>
        <dsp:cNvPr id="0" name=""/>
        <dsp:cNvSpPr/>
      </dsp:nvSpPr>
      <dsp:spPr>
        <a:xfrm>
          <a:off x="5878235" y="1503323"/>
          <a:ext cx="2794699" cy="1617013"/>
        </a:xfrm>
        <a:prstGeom prst="roundRect">
          <a:avLst/>
        </a:prstGeom>
        <a:solidFill>
          <a:schemeClr val="accent3">
            <a:hueOff val="4821542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kern="1200" dirty="0" smtClean="0"/>
            <a:t>New business models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kern="1200" dirty="0" smtClean="0">
              <a:sym typeface="Wingdings" panose="05000000000000000000" pitchFamily="2" charset="2"/>
            </a:rPr>
            <a:t>(</a:t>
          </a:r>
          <a:r>
            <a:rPr lang="en-GB" sz="1600" kern="1200" dirty="0" smtClean="0">
              <a:sym typeface="Wingdings" panose="05000000000000000000" pitchFamily="2" charset="2"/>
            </a:rPr>
            <a:t>gig economy &amp; </a:t>
          </a:r>
          <a:r>
            <a:rPr lang="en-GB" sz="1600" kern="1200" dirty="0" err="1" smtClean="0"/>
            <a:t>Servinomics</a:t>
          </a:r>
          <a:r>
            <a:rPr lang="en-GB" sz="1600" kern="1200" dirty="0" smtClean="0"/>
            <a:t>)</a:t>
          </a:r>
          <a:endParaRPr lang="en-GB" sz="1600" kern="1200" dirty="0"/>
        </a:p>
      </dsp:txBody>
      <dsp:txXfrm>
        <a:off x="5957171" y="1582259"/>
        <a:ext cx="2636827" cy="1459141"/>
      </dsp:txXfrm>
    </dsp:sp>
    <dsp:sp modelId="{822A399E-BE47-4DC6-84F6-4CD5FD2254B4}">
      <dsp:nvSpPr>
        <dsp:cNvPr id="0" name=""/>
        <dsp:cNvSpPr/>
      </dsp:nvSpPr>
      <dsp:spPr>
        <a:xfrm rot="4268867">
          <a:off x="4167910" y="3268514"/>
          <a:ext cx="2782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27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B65A-13F1-421C-BEDC-DAC10D6AA4B9}">
      <dsp:nvSpPr>
        <dsp:cNvPr id="0" name=""/>
        <dsp:cNvSpPr/>
      </dsp:nvSpPr>
      <dsp:spPr>
        <a:xfrm>
          <a:off x="3450017" y="3400187"/>
          <a:ext cx="2243600" cy="1287536"/>
        </a:xfrm>
        <a:prstGeom prst="roundRect">
          <a:avLst/>
        </a:prstGeom>
        <a:solidFill>
          <a:schemeClr val="accent3">
            <a:hueOff val="6428724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kern="1200" dirty="0" smtClean="0"/>
            <a:t>Local supply chains</a:t>
          </a:r>
          <a:endParaRPr lang="en-GB" sz="2800" kern="1200" dirty="0"/>
        </a:p>
      </dsp:txBody>
      <dsp:txXfrm>
        <a:off x="3512869" y="3463039"/>
        <a:ext cx="2117896" cy="1161832"/>
      </dsp:txXfrm>
    </dsp:sp>
    <dsp:sp modelId="{CC64E241-9247-4DB7-99FC-DD0A16B6825A}">
      <dsp:nvSpPr>
        <dsp:cNvPr id="0" name=""/>
        <dsp:cNvSpPr/>
      </dsp:nvSpPr>
      <dsp:spPr>
        <a:xfrm rot="1555104">
          <a:off x="4729213" y="3071989"/>
          <a:ext cx="15460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07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BF061-61C2-4240-964C-A49D0DC96EF3}">
      <dsp:nvSpPr>
        <dsp:cNvPr id="0" name=""/>
        <dsp:cNvSpPr/>
      </dsp:nvSpPr>
      <dsp:spPr>
        <a:xfrm>
          <a:off x="5960547" y="3409876"/>
          <a:ext cx="2693456" cy="107860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kern="1200" dirty="0" smtClean="0"/>
            <a:t>Sustainability core</a:t>
          </a:r>
          <a:endParaRPr lang="en-GB" sz="2800" kern="1200" dirty="0"/>
        </a:p>
      </dsp:txBody>
      <dsp:txXfrm>
        <a:off x="6013200" y="3462529"/>
        <a:ext cx="2588150" cy="973303"/>
      </dsp:txXfrm>
    </dsp:sp>
    <dsp:sp modelId="{486B650F-2584-4765-8C4C-843836557BAE}">
      <dsp:nvSpPr>
        <dsp:cNvPr id="0" name=""/>
        <dsp:cNvSpPr/>
      </dsp:nvSpPr>
      <dsp:spPr>
        <a:xfrm rot="9482566">
          <a:off x="2569558" y="2782961"/>
          <a:ext cx="623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73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D6A41-62C5-4431-8838-7240B4C66726}">
      <dsp:nvSpPr>
        <dsp:cNvPr id="0" name=""/>
        <dsp:cNvSpPr/>
      </dsp:nvSpPr>
      <dsp:spPr>
        <a:xfrm>
          <a:off x="192832" y="2328249"/>
          <a:ext cx="2399346" cy="2109962"/>
        </a:xfrm>
        <a:prstGeom prst="roundRect">
          <a:avLst/>
        </a:prstGeom>
        <a:solidFill>
          <a:schemeClr val="accent3">
            <a:hueOff val="9643085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kern="1200" dirty="0" smtClean="0">
              <a:sym typeface="Wingdings" panose="05000000000000000000" pitchFamily="2" charset="2"/>
            </a:rPr>
            <a:t>New production spaces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kern="1200" dirty="0" smtClean="0">
              <a:sym typeface="Wingdings" panose="05000000000000000000" pitchFamily="2" charset="2"/>
            </a:rPr>
            <a:t> </a:t>
          </a:r>
          <a:r>
            <a:rPr lang="en-GB" sz="1800" kern="1200" dirty="0" smtClean="0">
              <a:sym typeface="Wingdings" panose="05000000000000000000" pitchFamily="2" charset="2"/>
            </a:rPr>
            <a:t>(Connected factory)</a:t>
          </a:r>
          <a:endParaRPr lang="en-GB" sz="1800" kern="1200" dirty="0"/>
        </a:p>
      </dsp:txBody>
      <dsp:txXfrm>
        <a:off x="295832" y="2431249"/>
        <a:ext cx="2193346" cy="1903962"/>
      </dsp:txXfrm>
    </dsp:sp>
    <dsp:sp modelId="{993D2C66-CE84-48E8-A987-427A992AD8BC}">
      <dsp:nvSpPr>
        <dsp:cNvPr id="0" name=""/>
        <dsp:cNvSpPr/>
      </dsp:nvSpPr>
      <dsp:spPr>
        <a:xfrm rot="12094702">
          <a:off x="2377478" y="1861781"/>
          <a:ext cx="8219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9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8CB3F-D7C4-45D3-A064-020CF35C8F43}">
      <dsp:nvSpPr>
        <dsp:cNvPr id="0" name=""/>
        <dsp:cNvSpPr/>
      </dsp:nvSpPr>
      <dsp:spPr>
        <a:xfrm>
          <a:off x="120828" y="405153"/>
          <a:ext cx="2285455" cy="1707071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800" kern="1200" dirty="0" smtClean="0"/>
            <a:t>New technologies </a:t>
          </a:r>
          <a:endParaRPr lang="en-GB" sz="2800" kern="1200" dirty="0"/>
        </a:p>
      </dsp:txBody>
      <dsp:txXfrm>
        <a:off x="204160" y="488485"/>
        <a:ext cx="2118791" cy="1540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4D65C-E9C0-4298-9F61-C80BABB65140}">
      <dsp:nvSpPr>
        <dsp:cNvPr id="0" name=""/>
        <dsp:cNvSpPr/>
      </dsp:nvSpPr>
      <dsp:spPr>
        <a:xfrm rot="2158226">
          <a:off x="2373422" y="3600758"/>
          <a:ext cx="226572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2265720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7F804-1CCF-44A7-888E-FD6EFA7AFE44}">
      <dsp:nvSpPr>
        <dsp:cNvPr id="0" name=""/>
        <dsp:cNvSpPr/>
      </dsp:nvSpPr>
      <dsp:spPr>
        <a:xfrm rot="859668">
          <a:off x="2551354" y="2996363"/>
          <a:ext cx="2448625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2448625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E0775-4411-4693-AB56-4210E8F651BD}">
      <dsp:nvSpPr>
        <dsp:cNvPr id="0" name=""/>
        <dsp:cNvSpPr/>
      </dsp:nvSpPr>
      <dsp:spPr>
        <a:xfrm rot="21566092">
          <a:off x="2589380" y="2545597"/>
          <a:ext cx="2293865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2293865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E9C55-B54D-4A75-A1A3-5B6742847045}">
      <dsp:nvSpPr>
        <dsp:cNvPr id="0" name=""/>
        <dsp:cNvSpPr/>
      </dsp:nvSpPr>
      <dsp:spPr>
        <a:xfrm rot="20496940">
          <a:off x="2527690" y="2009445"/>
          <a:ext cx="2419606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2419606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E1153-B6AB-4B2F-A460-406815D58D68}">
      <dsp:nvSpPr>
        <dsp:cNvPr id="0" name=""/>
        <dsp:cNvSpPr/>
      </dsp:nvSpPr>
      <dsp:spPr>
        <a:xfrm rot="19493516">
          <a:off x="2383514" y="1549350"/>
          <a:ext cx="2263736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2263736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99CCF-EB82-4F78-9CDA-716A50446328}">
      <dsp:nvSpPr>
        <dsp:cNvPr id="0" name=""/>
        <dsp:cNvSpPr/>
      </dsp:nvSpPr>
      <dsp:spPr>
        <a:xfrm>
          <a:off x="2003134" y="1765658"/>
          <a:ext cx="1469871" cy="1469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89BEB-21A7-4D68-A285-08554A83CC90}">
      <dsp:nvSpPr>
        <dsp:cNvPr id="0" name=""/>
        <dsp:cNvSpPr/>
      </dsp:nvSpPr>
      <dsp:spPr>
        <a:xfrm>
          <a:off x="3759014" y="79357"/>
          <a:ext cx="2484446" cy="881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transport</a:t>
          </a:r>
          <a:endParaRPr lang="en-GB" sz="2800" kern="1200" dirty="0"/>
        </a:p>
      </dsp:txBody>
      <dsp:txXfrm>
        <a:off x="4122853" y="208511"/>
        <a:ext cx="1756768" cy="623614"/>
      </dsp:txXfrm>
    </dsp:sp>
    <dsp:sp modelId="{CAA19393-D180-4893-A70F-E0879F4E079C}">
      <dsp:nvSpPr>
        <dsp:cNvPr id="0" name=""/>
        <dsp:cNvSpPr/>
      </dsp:nvSpPr>
      <dsp:spPr>
        <a:xfrm>
          <a:off x="4696006" y="941280"/>
          <a:ext cx="1950918" cy="881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Home </a:t>
          </a:r>
          <a:endParaRPr lang="en-GB" sz="2800" kern="1200" dirty="0"/>
        </a:p>
      </dsp:txBody>
      <dsp:txXfrm>
        <a:off x="4981711" y="1070434"/>
        <a:ext cx="1379508" cy="623614"/>
      </dsp:txXfrm>
    </dsp:sp>
    <dsp:sp modelId="{2896A861-58CB-4610-BACB-85DE657A1191}">
      <dsp:nvSpPr>
        <dsp:cNvPr id="0" name=""/>
        <dsp:cNvSpPr/>
      </dsp:nvSpPr>
      <dsp:spPr>
        <a:xfrm>
          <a:off x="4882781" y="2097264"/>
          <a:ext cx="2356171" cy="881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Medical devices</a:t>
          </a:r>
          <a:endParaRPr lang="en-GB" sz="2800" kern="1200" dirty="0"/>
        </a:p>
      </dsp:txBody>
      <dsp:txXfrm>
        <a:off x="5227834" y="2226418"/>
        <a:ext cx="1666065" cy="623614"/>
      </dsp:txXfrm>
    </dsp:sp>
    <dsp:sp modelId="{2335A438-2111-4A10-8B60-06C1796C876D}">
      <dsp:nvSpPr>
        <dsp:cNvPr id="0" name=""/>
        <dsp:cNvSpPr/>
      </dsp:nvSpPr>
      <dsp:spPr>
        <a:xfrm>
          <a:off x="4709842" y="3136639"/>
          <a:ext cx="2561183" cy="881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machinery</a:t>
          </a:r>
          <a:endParaRPr lang="en-GB" sz="2800" kern="1200" dirty="0"/>
        </a:p>
      </dsp:txBody>
      <dsp:txXfrm>
        <a:off x="5084919" y="3265793"/>
        <a:ext cx="1811029" cy="623614"/>
      </dsp:txXfrm>
    </dsp:sp>
    <dsp:sp modelId="{B1C85159-8D25-4B76-8AD3-B0B6E8F255CD}">
      <dsp:nvSpPr>
        <dsp:cNvPr id="0" name=""/>
        <dsp:cNvSpPr/>
      </dsp:nvSpPr>
      <dsp:spPr>
        <a:xfrm>
          <a:off x="3777543" y="4233242"/>
          <a:ext cx="2372760" cy="881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agriculture</a:t>
          </a:r>
          <a:endParaRPr lang="en-GB" sz="2800" kern="1200" dirty="0"/>
        </a:p>
      </dsp:txBody>
      <dsp:txXfrm>
        <a:off x="4125026" y="4362396"/>
        <a:ext cx="1677794" cy="623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975F8-DA03-457C-9251-1F6A6550BC08}">
      <dsp:nvSpPr>
        <dsp:cNvPr id="0" name=""/>
        <dsp:cNvSpPr/>
      </dsp:nvSpPr>
      <dsp:spPr>
        <a:xfrm>
          <a:off x="391285" y="0"/>
          <a:ext cx="7652708" cy="532314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AD485-54D3-4831-9FE2-674FBB64BC17}">
      <dsp:nvSpPr>
        <dsp:cNvPr id="0" name=""/>
        <dsp:cNvSpPr/>
      </dsp:nvSpPr>
      <dsp:spPr>
        <a:xfrm>
          <a:off x="648079" y="120026"/>
          <a:ext cx="3179001" cy="2437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National scale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Vision target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Sustainability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Institutional </a:t>
          </a:r>
          <a:r>
            <a:rPr lang="en-GB" sz="2000" b="0" kern="1200" dirty="0" smtClean="0"/>
            <a:t>framework- </a:t>
          </a:r>
          <a:r>
            <a:rPr lang="en-GB" sz="2000" b="0" kern="1200" dirty="0"/>
            <a:t>key actors</a:t>
          </a:r>
        </a:p>
      </dsp:txBody>
      <dsp:txXfrm>
        <a:off x="767086" y="239033"/>
        <a:ext cx="2940987" cy="2199857"/>
      </dsp:txXfrm>
    </dsp:sp>
    <dsp:sp modelId="{DCB048F8-CF5A-4658-934C-51F5AD6A4010}">
      <dsp:nvSpPr>
        <dsp:cNvPr id="0" name=""/>
        <dsp:cNvSpPr/>
      </dsp:nvSpPr>
      <dsp:spPr>
        <a:xfrm>
          <a:off x="4896542" y="51272"/>
          <a:ext cx="3179001" cy="243787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Technology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Key </a:t>
          </a:r>
          <a:r>
            <a:rPr lang="en-GB" sz="2000" b="0" kern="1200" dirty="0" smtClean="0"/>
            <a:t>new(enabling) </a:t>
          </a:r>
          <a:r>
            <a:rPr lang="en-GB" sz="2000" b="0" kern="1200" dirty="0"/>
            <a:t>technologies</a:t>
          </a:r>
        </a:p>
      </dsp:txBody>
      <dsp:txXfrm>
        <a:off x="5015549" y="170279"/>
        <a:ext cx="2940987" cy="2199857"/>
      </dsp:txXfrm>
    </dsp:sp>
    <dsp:sp modelId="{923E3E08-6A55-40A2-BCFE-73AF2264789E}">
      <dsp:nvSpPr>
        <dsp:cNvPr id="0" name=""/>
        <dsp:cNvSpPr/>
      </dsp:nvSpPr>
      <dsp:spPr>
        <a:xfrm>
          <a:off x="792081" y="2716697"/>
          <a:ext cx="3179001" cy="243787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Regional innovation system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Triple helix</a:t>
          </a:r>
        </a:p>
      </dsp:txBody>
      <dsp:txXfrm>
        <a:off x="911088" y="2835704"/>
        <a:ext cx="2940987" cy="2199857"/>
      </dsp:txXfrm>
    </dsp:sp>
    <dsp:sp modelId="{F8CE3FA3-C933-4B23-929E-83096FBC7FC2}">
      <dsp:nvSpPr>
        <dsp:cNvPr id="0" name=""/>
        <dsp:cNvSpPr/>
      </dsp:nvSpPr>
      <dsp:spPr>
        <a:xfrm>
          <a:off x="4483168" y="2808319"/>
          <a:ext cx="3365694" cy="243787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Sector</a:t>
          </a:r>
          <a:endParaRPr lang="en-GB" sz="2000" b="1" kern="1200" dirty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 smtClean="0"/>
            <a:t>IDs, clusters, </a:t>
          </a:r>
          <a:endParaRPr lang="en-GB" sz="2000" b="0" kern="1200" dirty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industrial </a:t>
          </a:r>
          <a:r>
            <a:rPr lang="en-GB" sz="2000" b="0" kern="1200" dirty="0" smtClean="0"/>
            <a:t>commons</a:t>
          </a:r>
          <a:endParaRPr lang="en-GB" sz="2000" b="0" kern="1200" dirty="0"/>
        </a:p>
      </dsp:txBody>
      <dsp:txXfrm>
        <a:off x="4602175" y="2927326"/>
        <a:ext cx="3127680" cy="21998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975F8-DA03-457C-9251-1F6A6550BC08}">
      <dsp:nvSpPr>
        <dsp:cNvPr id="0" name=""/>
        <dsp:cNvSpPr/>
      </dsp:nvSpPr>
      <dsp:spPr>
        <a:xfrm>
          <a:off x="391285" y="0"/>
          <a:ext cx="7652708" cy="532314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AD485-54D3-4831-9FE2-674FBB64BC17}">
      <dsp:nvSpPr>
        <dsp:cNvPr id="0" name=""/>
        <dsp:cNvSpPr/>
      </dsp:nvSpPr>
      <dsp:spPr>
        <a:xfrm>
          <a:off x="648079" y="120026"/>
          <a:ext cx="3179001" cy="2437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National scale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Vision target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Sustainability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Institutional </a:t>
          </a:r>
          <a:r>
            <a:rPr lang="en-GB" sz="2000" b="0" kern="1200" dirty="0" smtClean="0"/>
            <a:t>framework- </a:t>
          </a:r>
          <a:r>
            <a:rPr lang="en-GB" sz="2000" b="0" kern="1200" dirty="0"/>
            <a:t>key actors</a:t>
          </a:r>
        </a:p>
      </dsp:txBody>
      <dsp:txXfrm>
        <a:off x="767086" y="239033"/>
        <a:ext cx="2940987" cy="2199857"/>
      </dsp:txXfrm>
    </dsp:sp>
    <dsp:sp modelId="{DCB048F8-CF5A-4658-934C-51F5AD6A4010}">
      <dsp:nvSpPr>
        <dsp:cNvPr id="0" name=""/>
        <dsp:cNvSpPr/>
      </dsp:nvSpPr>
      <dsp:spPr>
        <a:xfrm>
          <a:off x="4819208" y="82402"/>
          <a:ext cx="3179001" cy="243787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Technology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Key new technologies</a:t>
          </a:r>
        </a:p>
      </dsp:txBody>
      <dsp:txXfrm>
        <a:off x="4938215" y="201409"/>
        <a:ext cx="2940987" cy="2199857"/>
      </dsp:txXfrm>
    </dsp:sp>
    <dsp:sp modelId="{923E3E08-6A55-40A2-BCFE-73AF2264789E}">
      <dsp:nvSpPr>
        <dsp:cNvPr id="0" name=""/>
        <dsp:cNvSpPr/>
      </dsp:nvSpPr>
      <dsp:spPr>
        <a:xfrm>
          <a:off x="792081" y="2716697"/>
          <a:ext cx="3179001" cy="243787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Regional innovation system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Triple helix</a:t>
          </a:r>
        </a:p>
      </dsp:txBody>
      <dsp:txXfrm>
        <a:off x="911088" y="2835704"/>
        <a:ext cx="2940987" cy="2199857"/>
      </dsp:txXfrm>
    </dsp:sp>
    <dsp:sp modelId="{F8CE3FA3-C933-4B23-929E-83096FBC7FC2}">
      <dsp:nvSpPr>
        <dsp:cNvPr id="0" name=""/>
        <dsp:cNvSpPr/>
      </dsp:nvSpPr>
      <dsp:spPr>
        <a:xfrm>
          <a:off x="4483168" y="2808319"/>
          <a:ext cx="3365694" cy="243787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Regional sector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Historical sectors,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industrial commons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External economies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0" kern="1200" dirty="0"/>
            <a:t>Trust</a:t>
          </a:r>
        </a:p>
      </dsp:txBody>
      <dsp:txXfrm>
        <a:off x="4602175" y="2927326"/>
        <a:ext cx="3127680" cy="2199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A4846-27EC-4574-8FA7-60701D53833F}">
      <dsp:nvSpPr>
        <dsp:cNvPr id="0" name=""/>
        <dsp:cNvSpPr/>
      </dsp:nvSpPr>
      <dsp:spPr>
        <a:xfrm>
          <a:off x="5768043" y="1088865"/>
          <a:ext cx="283722" cy="2132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37"/>
              </a:lnTo>
              <a:lnTo>
                <a:pt x="283722" y="2102037"/>
              </a:lnTo>
              <a:lnTo>
                <a:pt x="283722" y="21325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25794-43CF-48D1-A85C-B34B411D9734}">
      <dsp:nvSpPr>
        <dsp:cNvPr id="0" name=""/>
        <dsp:cNvSpPr/>
      </dsp:nvSpPr>
      <dsp:spPr>
        <a:xfrm>
          <a:off x="5768043" y="1088865"/>
          <a:ext cx="1457558" cy="786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609"/>
              </a:lnTo>
              <a:lnTo>
                <a:pt x="1457558" y="755609"/>
              </a:lnTo>
              <a:lnTo>
                <a:pt x="1457558" y="7861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09628-8703-4D91-BADF-B8495BAD040F}">
      <dsp:nvSpPr>
        <dsp:cNvPr id="0" name=""/>
        <dsp:cNvSpPr/>
      </dsp:nvSpPr>
      <dsp:spPr>
        <a:xfrm>
          <a:off x="5768043" y="1088865"/>
          <a:ext cx="498460" cy="1546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715"/>
              </a:lnTo>
              <a:lnTo>
                <a:pt x="498460" y="1515715"/>
              </a:lnTo>
              <a:lnTo>
                <a:pt x="498460" y="1546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BC375-779E-47DE-87C9-EC4AD8F35362}">
      <dsp:nvSpPr>
        <dsp:cNvPr id="0" name=""/>
        <dsp:cNvSpPr/>
      </dsp:nvSpPr>
      <dsp:spPr>
        <a:xfrm>
          <a:off x="5768043" y="1088865"/>
          <a:ext cx="422628" cy="662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688"/>
              </a:lnTo>
              <a:lnTo>
                <a:pt x="422628" y="631688"/>
              </a:lnTo>
              <a:lnTo>
                <a:pt x="422628" y="6622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FB36E-7820-463B-984C-84CC16BE29B6}">
      <dsp:nvSpPr>
        <dsp:cNvPr id="0" name=""/>
        <dsp:cNvSpPr/>
      </dsp:nvSpPr>
      <dsp:spPr>
        <a:xfrm>
          <a:off x="6909967" y="2799665"/>
          <a:ext cx="249106" cy="660123"/>
        </a:xfrm>
        <a:custGeom>
          <a:avLst/>
          <a:gdLst/>
          <a:ahLst/>
          <a:cxnLst/>
          <a:rect l="0" t="0" r="0" b="0"/>
          <a:pathLst>
            <a:path>
              <a:moveTo>
                <a:pt x="249106" y="0"/>
              </a:moveTo>
              <a:lnTo>
                <a:pt x="0" y="6601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8D0AC-DA64-45F5-A3FE-61AEBC93CFD4}">
      <dsp:nvSpPr>
        <dsp:cNvPr id="0" name=""/>
        <dsp:cNvSpPr/>
      </dsp:nvSpPr>
      <dsp:spPr>
        <a:xfrm>
          <a:off x="5768043" y="1088865"/>
          <a:ext cx="1756995" cy="1338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659"/>
              </a:lnTo>
              <a:lnTo>
                <a:pt x="1756995" y="1307659"/>
              </a:lnTo>
              <a:lnTo>
                <a:pt x="1756995" y="1338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F3EAA-BFEA-44B9-92D3-F91B68A809CC}">
      <dsp:nvSpPr>
        <dsp:cNvPr id="0" name=""/>
        <dsp:cNvSpPr/>
      </dsp:nvSpPr>
      <dsp:spPr>
        <a:xfrm>
          <a:off x="2801048" y="512629"/>
          <a:ext cx="533952" cy="498716"/>
        </a:xfrm>
        <a:custGeom>
          <a:avLst/>
          <a:gdLst/>
          <a:ahLst/>
          <a:cxnLst/>
          <a:rect l="0" t="0" r="0" b="0"/>
          <a:pathLst>
            <a:path>
              <a:moveTo>
                <a:pt x="533952" y="0"/>
              </a:moveTo>
              <a:lnTo>
                <a:pt x="533952" y="498716"/>
              </a:lnTo>
              <a:lnTo>
                <a:pt x="0" y="4987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CD1D1-90A9-4818-B2BF-A31FA40E13B2}">
      <dsp:nvSpPr>
        <dsp:cNvPr id="0" name=""/>
        <dsp:cNvSpPr/>
      </dsp:nvSpPr>
      <dsp:spPr>
        <a:xfrm>
          <a:off x="2031034" y="512629"/>
          <a:ext cx="1303967" cy="146843"/>
        </a:xfrm>
        <a:custGeom>
          <a:avLst/>
          <a:gdLst/>
          <a:ahLst/>
          <a:cxnLst/>
          <a:rect l="0" t="0" r="0" b="0"/>
          <a:pathLst>
            <a:path>
              <a:moveTo>
                <a:pt x="1303967" y="0"/>
              </a:moveTo>
              <a:lnTo>
                <a:pt x="1303967" y="146843"/>
              </a:lnTo>
              <a:lnTo>
                <a:pt x="0" y="1468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DB6BF-F64E-4E16-92E0-23C3D7AC8693}">
      <dsp:nvSpPr>
        <dsp:cNvPr id="0" name=""/>
        <dsp:cNvSpPr/>
      </dsp:nvSpPr>
      <dsp:spPr>
        <a:xfrm>
          <a:off x="3335001" y="298908"/>
          <a:ext cx="2433041" cy="789956"/>
        </a:xfrm>
        <a:custGeom>
          <a:avLst/>
          <a:gdLst/>
          <a:ahLst/>
          <a:cxnLst/>
          <a:rect l="0" t="0" r="0" b="0"/>
          <a:pathLst>
            <a:path>
              <a:moveTo>
                <a:pt x="2433041" y="789956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03F59-7B77-404C-9CDF-B64B8FCA3DB8}">
      <dsp:nvSpPr>
        <dsp:cNvPr id="0" name=""/>
        <dsp:cNvSpPr/>
      </dsp:nvSpPr>
      <dsp:spPr>
        <a:xfrm>
          <a:off x="6618376" y="615548"/>
          <a:ext cx="209324" cy="121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918"/>
              </a:lnTo>
              <a:lnTo>
                <a:pt x="209324" y="1218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97911-9859-46F3-BCFA-F07BB296AF24}">
      <dsp:nvSpPr>
        <dsp:cNvPr id="0" name=""/>
        <dsp:cNvSpPr/>
      </dsp:nvSpPr>
      <dsp:spPr>
        <a:xfrm>
          <a:off x="6618376" y="615548"/>
          <a:ext cx="763405" cy="665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482"/>
              </a:lnTo>
              <a:lnTo>
                <a:pt x="763405" y="6654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65A04-D037-4DA3-BD9B-CC590CBBD4E4}">
      <dsp:nvSpPr>
        <dsp:cNvPr id="0" name=""/>
        <dsp:cNvSpPr/>
      </dsp:nvSpPr>
      <dsp:spPr>
        <a:xfrm>
          <a:off x="5768043" y="320508"/>
          <a:ext cx="1149967" cy="768357"/>
        </a:xfrm>
        <a:custGeom>
          <a:avLst/>
          <a:gdLst/>
          <a:ahLst/>
          <a:cxnLst/>
          <a:rect l="0" t="0" r="0" b="0"/>
          <a:pathLst>
            <a:path>
              <a:moveTo>
                <a:pt x="0" y="768357"/>
              </a:moveTo>
              <a:lnTo>
                <a:pt x="1149967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2A460-0932-4B6C-BAF0-8D69D4842A83}">
      <dsp:nvSpPr>
        <dsp:cNvPr id="0" name=""/>
        <dsp:cNvSpPr/>
      </dsp:nvSpPr>
      <dsp:spPr>
        <a:xfrm>
          <a:off x="3266586" y="3106888"/>
          <a:ext cx="243495" cy="128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78"/>
              </a:lnTo>
              <a:lnTo>
                <a:pt x="243495" y="1286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F88E4-C0CB-44D6-92E1-9122D83F025C}">
      <dsp:nvSpPr>
        <dsp:cNvPr id="0" name=""/>
        <dsp:cNvSpPr/>
      </dsp:nvSpPr>
      <dsp:spPr>
        <a:xfrm>
          <a:off x="3057253" y="3106888"/>
          <a:ext cx="209332" cy="1106628"/>
        </a:xfrm>
        <a:custGeom>
          <a:avLst/>
          <a:gdLst/>
          <a:ahLst/>
          <a:cxnLst/>
          <a:rect l="0" t="0" r="0" b="0"/>
          <a:pathLst>
            <a:path>
              <a:moveTo>
                <a:pt x="209332" y="0"/>
              </a:moveTo>
              <a:lnTo>
                <a:pt x="209332" y="1106628"/>
              </a:lnTo>
              <a:lnTo>
                <a:pt x="0" y="11066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ECC68-BBF4-443D-9669-08FAC8F28884}">
      <dsp:nvSpPr>
        <dsp:cNvPr id="0" name=""/>
        <dsp:cNvSpPr/>
      </dsp:nvSpPr>
      <dsp:spPr>
        <a:xfrm>
          <a:off x="2784814" y="3106888"/>
          <a:ext cx="481771" cy="421548"/>
        </a:xfrm>
        <a:custGeom>
          <a:avLst/>
          <a:gdLst/>
          <a:ahLst/>
          <a:cxnLst/>
          <a:rect l="0" t="0" r="0" b="0"/>
          <a:pathLst>
            <a:path>
              <a:moveTo>
                <a:pt x="481771" y="0"/>
              </a:moveTo>
              <a:lnTo>
                <a:pt x="481771" y="421548"/>
              </a:lnTo>
              <a:lnTo>
                <a:pt x="0" y="4215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8D27D-E10B-49C1-B963-F39F5584EB42}">
      <dsp:nvSpPr>
        <dsp:cNvPr id="0" name=""/>
        <dsp:cNvSpPr/>
      </dsp:nvSpPr>
      <dsp:spPr>
        <a:xfrm>
          <a:off x="3266586" y="3106888"/>
          <a:ext cx="575839" cy="57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537"/>
              </a:lnTo>
              <a:lnTo>
                <a:pt x="575839" y="575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97ADE-5C8F-4EC1-849D-B3B6AB232D7E}">
      <dsp:nvSpPr>
        <dsp:cNvPr id="0" name=""/>
        <dsp:cNvSpPr/>
      </dsp:nvSpPr>
      <dsp:spPr>
        <a:xfrm>
          <a:off x="3554841" y="1753752"/>
          <a:ext cx="292890" cy="987380"/>
        </a:xfrm>
        <a:custGeom>
          <a:avLst/>
          <a:gdLst/>
          <a:ahLst/>
          <a:cxnLst/>
          <a:rect l="0" t="0" r="0" b="0"/>
          <a:pathLst>
            <a:path>
              <a:moveTo>
                <a:pt x="292890" y="0"/>
              </a:moveTo>
              <a:lnTo>
                <a:pt x="292890" y="987380"/>
              </a:lnTo>
              <a:lnTo>
                <a:pt x="0" y="987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D1857-F565-48FB-86D2-E4F4E7F06AA0}">
      <dsp:nvSpPr>
        <dsp:cNvPr id="0" name=""/>
        <dsp:cNvSpPr/>
      </dsp:nvSpPr>
      <dsp:spPr>
        <a:xfrm>
          <a:off x="1011587" y="2823522"/>
          <a:ext cx="199754" cy="1656998"/>
        </a:xfrm>
        <a:custGeom>
          <a:avLst/>
          <a:gdLst/>
          <a:ahLst/>
          <a:cxnLst/>
          <a:rect l="0" t="0" r="0" b="0"/>
          <a:pathLst>
            <a:path>
              <a:moveTo>
                <a:pt x="199754" y="0"/>
              </a:moveTo>
              <a:lnTo>
                <a:pt x="199754" y="1656998"/>
              </a:lnTo>
              <a:lnTo>
                <a:pt x="0" y="16569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2FD9-D6C3-4974-914D-5F9D864C72B3}">
      <dsp:nvSpPr>
        <dsp:cNvPr id="0" name=""/>
        <dsp:cNvSpPr/>
      </dsp:nvSpPr>
      <dsp:spPr>
        <a:xfrm>
          <a:off x="841708" y="2823522"/>
          <a:ext cx="369633" cy="1079494"/>
        </a:xfrm>
        <a:custGeom>
          <a:avLst/>
          <a:gdLst/>
          <a:ahLst/>
          <a:cxnLst/>
          <a:rect l="0" t="0" r="0" b="0"/>
          <a:pathLst>
            <a:path>
              <a:moveTo>
                <a:pt x="369633" y="0"/>
              </a:moveTo>
              <a:lnTo>
                <a:pt x="369633" y="1079494"/>
              </a:lnTo>
              <a:lnTo>
                <a:pt x="0" y="10794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7F0DD-5A6F-47AB-9284-9814772D9EA8}">
      <dsp:nvSpPr>
        <dsp:cNvPr id="0" name=""/>
        <dsp:cNvSpPr/>
      </dsp:nvSpPr>
      <dsp:spPr>
        <a:xfrm>
          <a:off x="1165622" y="2823522"/>
          <a:ext cx="91440" cy="1351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1941"/>
              </a:lnTo>
              <a:lnTo>
                <a:pt x="96754" y="13519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06A4-822A-401D-9C66-E72B15462E4F}">
      <dsp:nvSpPr>
        <dsp:cNvPr id="0" name=""/>
        <dsp:cNvSpPr/>
      </dsp:nvSpPr>
      <dsp:spPr>
        <a:xfrm>
          <a:off x="1211342" y="1568545"/>
          <a:ext cx="496293" cy="1254977"/>
        </a:xfrm>
        <a:custGeom>
          <a:avLst/>
          <a:gdLst/>
          <a:ahLst/>
          <a:cxnLst/>
          <a:rect l="0" t="0" r="0" b="0"/>
          <a:pathLst>
            <a:path>
              <a:moveTo>
                <a:pt x="0" y="1254977"/>
              </a:moveTo>
              <a:lnTo>
                <a:pt x="496293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35E0B-3640-498F-8C2A-D71ADFBFAF90}">
      <dsp:nvSpPr>
        <dsp:cNvPr id="0" name=""/>
        <dsp:cNvSpPr/>
      </dsp:nvSpPr>
      <dsp:spPr>
        <a:xfrm>
          <a:off x="777770" y="2823522"/>
          <a:ext cx="433571" cy="397377"/>
        </a:xfrm>
        <a:custGeom>
          <a:avLst/>
          <a:gdLst/>
          <a:ahLst/>
          <a:cxnLst/>
          <a:rect l="0" t="0" r="0" b="0"/>
          <a:pathLst>
            <a:path>
              <a:moveTo>
                <a:pt x="433571" y="0"/>
              </a:moveTo>
              <a:lnTo>
                <a:pt x="433571" y="397377"/>
              </a:lnTo>
              <a:lnTo>
                <a:pt x="0" y="397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F6113-2EEA-45B7-A38B-6D8B31B55973}">
      <dsp:nvSpPr>
        <dsp:cNvPr id="0" name=""/>
        <dsp:cNvSpPr/>
      </dsp:nvSpPr>
      <dsp:spPr>
        <a:xfrm>
          <a:off x="1758528" y="1753752"/>
          <a:ext cx="2089203" cy="679526"/>
        </a:xfrm>
        <a:custGeom>
          <a:avLst/>
          <a:gdLst/>
          <a:ahLst/>
          <a:cxnLst/>
          <a:rect l="0" t="0" r="0" b="0"/>
          <a:pathLst>
            <a:path>
              <a:moveTo>
                <a:pt x="2089203" y="0"/>
              </a:moveTo>
              <a:lnTo>
                <a:pt x="2089203" y="679526"/>
              </a:lnTo>
              <a:lnTo>
                <a:pt x="0" y="679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83A2F-94FE-47D2-965F-379A1C15A677}">
      <dsp:nvSpPr>
        <dsp:cNvPr id="0" name=""/>
        <dsp:cNvSpPr/>
      </dsp:nvSpPr>
      <dsp:spPr>
        <a:xfrm>
          <a:off x="3847732" y="1753752"/>
          <a:ext cx="542240" cy="899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410"/>
              </a:lnTo>
              <a:lnTo>
                <a:pt x="542240" y="869410"/>
              </a:lnTo>
              <a:lnTo>
                <a:pt x="542240" y="8999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2F9FC-0034-479C-AC13-65FC4D03B757}">
      <dsp:nvSpPr>
        <dsp:cNvPr id="0" name=""/>
        <dsp:cNvSpPr/>
      </dsp:nvSpPr>
      <dsp:spPr>
        <a:xfrm>
          <a:off x="2516833" y="1753752"/>
          <a:ext cx="1330898" cy="368208"/>
        </a:xfrm>
        <a:custGeom>
          <a:avLst/>
          <a:gdLst/>
          <a:ahLst/>
          <a:cxnLst/>
          <a:rect l="0" t="0" r="0" b="0"/>
          <a:pathLst>
            <a:path>
              <a:moveTo>
                <a:pt x="1330898" y="0"/>
              </a:moveTo>
              <a:lnTo>
                <a:pt x="1330898" y="337657"/>
              </a:lnTo>
              <a:lnTo>
                <a:pt x="0" y="337657"/>
              </a:lnTo>
              <a:lnTo>
                <a:pt x="0" y="3682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78CE-0BC8-458E-B8B4-0798AA2AAC60}">
      <dsp:nvSpPr>
        <dsp:cNvPr id="0" name=""/>
        <dsp:cNvSpPr/>
      </dsp:nvSpPr>
      <dsp:spPr>
        <a:xfrm>
          <a:off x="3847732" y="1088865"/>
          <a:ext cx="1920310" cy="156541"/>
        </a:xfrm>
        <a:custGeom>
          <a:avLst/>
          <a:gdLst/>
          <a:ahLst/>
          <a:cxnLst/>
          <a:rect l="0" t="0" r="0" b="0"/>
          <a:pathLst>
            <a:path>
              <a:moveTo>
                <a:pt x="1920310" y="0"/>
              </a:moveTo>
              <a:lnTo>
                <a:pt x="1920310" y="125990"/>
              </a:lnTo>
              <a:lnTo>
                <a:pt x="0" y="125990"/>
              </a:lnTo>
              <a:lnTo>
                <a:pt x="0" y="156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F0AEF-CC52-4F78-B36B-174D6208A593}">
      <dsp:nvSpPr>
        <dsp:cNvPr id="0" name=""/>
        <dsp:cNvSpPr/>
      </dsp:nvSpPr>
      <dsp:spPr>
        <a:xfrm>
          <a:off x="5448732" y="503767"/>
          <a:ext cx="638622" cy="585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NATIONAL INNOVATION SYSTEM</a:t>
          </a:r>
        </a:p>
      </dsp:txBody>
      <dsp:txXfrm>
        <a:off x="5448732" y="503767"/>
        <a:ext cx="638622" cy="585098"/>
      </dsp:txXfrm>
    </dsp:sp>
    <dsp:sp modelId="{F6B0351A-37C2-4555-8F72-94CBB3F6AEC6}">
      <dsp:nvSpPr>
        <dsp:cNvPr id="0" name=""/>
        <dsp:cNvSpPr/>
      </dsp:nvSpPr>
      <dsp:spPr>
        <a:xfrm>
          <a:off x="3310675" y="1245407"/>
          <a:ext cx="1074114" cy="50834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Government</a:t>
          </a:r>
        </a:p>
      </dsp:txBody>
      <dsp:txXfrm>
        <a:off x="3310675" y="1245407"/>
        <a:ext cx="1074114" cy="508345"/>
      </dsp:txXfrm>
    </dsp:sp>
    <dsp:sp modelId="{36CC7D21-6F82-4AD7-BEDD-DC5ECADF60D6}">
      <dsp:nvSpPr>
        <dsp:cNvPr id="0" name=""/>
        <dsp:cNvSpPr/>
      </dsp:nvSpPr>
      <dsp:spPr>
        <a:xfrm>
          <a:off x="1981297" y="2121960"/>
          <a:ext cx="1071073" cy="16355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/>
            <a:t>National Innovation Council</a:t>
          </a:r>
        </a:p>
      </dsp:txBody>
      <dsp:txXfrm>
        <a:off x="1981297" y="2121960"/>
        <a:ext cx="1071073" cy="163556"/>
      </dsp:txXfrm>
    </dsp:sp>
    <dsp:sp modelId="{CDAA8878-83E8-4442-A3FB-D732751AA55C}">
      <dsp:nvSpPr>
        <dsp:cNvPr id="0" name=""/>
        <dsp:cNvSpPr/>
      </dsp:nvSpPr>
      <dsp:spPr>
        <a:xfrm>
          <a:off x="4073422" y="2653713"/>
          <a:ext cx="633099" cy="49793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Ministry of Labour</a:t>
          </a:r>
        </a:p>
      </dsp:txBody>
      <dsp:txXfrm>
        <a:off x="4073422" y="2653713"/>
        <a:ext cx="633099" cy="497937"/>
      </dsp:txXfrm>
    </dsp:sp>
    <dsp:sp modelId="{377AA624-3E0F-4E54-BA78-1AC182D7FF32}">
      <dsp:nvSpPr>
        <dsp:cNvPr id="0" name=""/>
        <dsp:cNvSpPr/>
      </dsp:nvSpPr>
      <dsp:spPr>
        <a:xfrm>
          <a:off x="664155" y="2043035"/>
          <a:ext cx="1094373" cy="78048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Ministry of Enterprise and Innovation</a:t>
          </a:r>
        </a:p>
      </dsp:txBody>
      <dsp:txXfrm>
        <a:off x="664155" y="2043035"/>
        <a:ext cx="1094373" cy="780487"/>
      </dsp:txXfrm>
    </dsp:sp>
    <dsp:sp modelId="{F38B6B23-55FF-4665-9471-7880A15DA171}">
      <dsp:nvSpPr>
        <dsp:cNvPr id="0" name=""/>
        <dsp:cNvSpPr/>
      </dsp:nvSpPr>
      <dsp:spPr>
        <a:xfrm>
          <a:off x="265342" y="2973599"/>
          <a:ext cx="512427" cy="49460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/>
            <a:t>Vinnova</a:t>
          </a:r>
          <a:endParaRPr lang="en-GB" sz="1100" kern="1200" dirty="0"/>
        </a:p>
      </dsp:txBody>
      <dsp:txXfrm>
        <a:off x="265342" y="2973599"/>
        <a:ext cx="512427" cy="494601"/>
      </dsp:txXfrm>
    </dsp:sp>
    <dsp:sp modelId="{6FDE747A-83DB-4427-80C8-F53AB78E8CB4}">
      <dsp:nvSpPr>
        <dsp:cNvPr id="0" name=""/>
        <dsp:cNvSpPr/>
      </dsp:nvSpPr>
      <dsp:spPr>
        <a:xfrm>
          <a:off x="360041" y="1324744"/>
          <a:ext cx="1347594" cy="48760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Swedish Agency for Economic and regional growth (</a:t>
          </a:r>
          <a:r>
            <a:rPr lang="en-GB" sz="1100" kern="1200" dirty="0" err="1"/>
            <a:t>Tillväxtverket</a:t>
          </a:r>
          <a:r>
            <a:rPr lang="en-GB" sz="1100" kern="1200" dirty="0"/>
            <a:t>)</a:t>
          </a:r>
        </a:p>
      </dsp:txBody>
      <dsp:txXfrm>
        <a:off x="360041" y="1324744"/>
        <a:ext cx="1347594" cy="487602"/>
      </dsp:txXfrm>
    </dsp:sp>
    <dsp:sp modelId="{A940E892-705F-4545-9DB5-3A5B58EB463F}">
      <dsp:nvSpPr>
        <dsp:cNvPr id="0" name=""/>
        <dsp:cNvSpPr/>
      </dsp:nvSpPr>
      <dsp:spPr>
        <a:xfrm>
          <a:off x="1262376" y="4064565"/>
          <a:ext cx="265298" cy="2217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RI.SE</a:t>
          </a:r>
        </a:p>
      </dsp:txBody>
      <dsp:txXfrm>
        <a:off x="1262376" y="4064565"/>
        <a:ext cx="265298" cy="221796"/>
      </dsp:txXfrm>
    </dsp:sp>
    <dsp:sp modelId="{3913C475-3BD3-4443-A439-CB879C7971B2}">
      <dsp:nvSpPr>
        <dsp:cNvPr id="0" name=""/>
        <dsp:cNvSpPr/>
      </dsp:nvSpPr>
      <dsp:spPr>
        <a:xfrm>
          <a:off x="531217" y="3798689"/>
          <a:ext cx="310490" cy="20865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ALMI</a:t>
          </a:r>
        </a:p>
      </dsp:txBody>
      <dsp:txXfrm>
        <a:off x="531217" y="3798689"/>
        <a:ext cx="310490" cy="208655"/>
      </dsp:txXfrm>
    </dsp:sp>
    <dsp:sp modelId="{E6588362-B3DC-4772-88A3-F41F15B67CE6}">
      <dsp:nvSpPr>
        <dsp:cNvPr id="0" name=""/>
        <dsp:cNvSpPr/>
      </dsp:nvSpPr>
      <dsp:spPr>
        <a:xfrm rot="10800000" flipH="1" flipV="1">
          <a:off x="664156" y="4396910"/>
          <a:ext cx="347430" cy="16722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SWerea</a:t>
          </a:r>
        </a:p>
      </dsp:txBody>
      <dsp:txXfrm rot="-10800000">
        <a:off x="664156" y="4396910"/>
        <a:ext cx="347430" cy="167222"/>
      </dsp:txXfrm>
    </dsp:sp>
    <dsp:sp modelId="{C537522E-5446-4A2C-8E65-5497F0BCF57A}">
      <dsp:nvSpPr>
        <dsp:cNvPr id="0" name=""/>
        <dsp:cNvSpPr/>
      </dsp:nvSpPr>
      <dsp:spPr>
        <a:xfrm>
          <a:off x="2978330" y="2375378"/>
          <a:ext cx="576511" cy="73151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Ministry of Education and Research</a:t>
          </a:r>
        </a:p>
      </dsp:txBody>
      <dsp:txXfrm>
        <a:off x="2978330" y="2375378"/>
        <a:ext cx="576511" cy="731510"/>
      </dsp:txXfrm>
    </dsp:sp>
    <dsp:sp modelId="{06FBD4E5-FA02-455F-B011-43D7011212ED}">
      <dsp:nvSpPr>
        <dsp:cNvPr id="0" name=""/>
        <dsp:cNvSpPr/>
      </dsp:nvSpPr>
      <dsp:spPr>
        <a:xfrm>
          <a:off x="3842426" y="3505350"/>
          <a:ext cx="644522" cy="35415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Swedish Research Council</a:t>
          </a:r>
        </a:p>
      </dsp:txBody>
      <dsp:txXfrm>
        <a:off x="3842426" y="3505350"/>
        <a:ext cx="644522" cy="354150"/>
      </dsp:txXfrm>
    </dsp:sp>
    <dsp:sp modelId="{D3E69715-791A-4A9A-9364-60342839DAE8}">
      <dsp:nvSpPr>
        <dsp:cNvPr id="0" name=""/>
        <dsp:cNvSpPr/>
      </dsp:nvSpPr>
      <dsp:spPr>
        <a:xfrm>
          <a:off x="2114234" y="3305943"/>
          <a:ext cx="670580" cy="44498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Universities</a:t>
          </a:r>
        </a:p>
      </dsp:txBody>
      <dsp:txXfrm>
        <a:off x="2114234" y="3305943"/>
        <a:ext cx="670580" cy="444986"/>
      </dsp:txXfrm>
    </dsp:sp>
    <dsp:sp modelId="{376FB99A-DF6E-4F3F-8799-6952F742FD9A}">
      <dsp:nvSpPr>
        <dsp:cNvPr id="0" name=""/>
        <dsp:cNvSpPr/>
      </dsp:nvSpPr>
      <dsp:spPr>
        <a:xfrm>
          <a:off x="2645986" y="4037102"/>
          <a:ext cx="411267" cy="35283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YH</a:t>
          </a:r>
        </a:p>
      </dsp:txBody>
      <dsp:txXfrm>
        <a:off x="2645986" y="4037102"/>
        <a:ext cx="411267" cy="352830"/>
      </dsp:txXfrm>
    </dsp:sp>
    <dsp:sp modelId="{79DE4B71-AC03-464C-B747-964D595CDFDA}">
      <dsp:nvSpPr>
        <dsp:cNvPr id="0" name=""/>
        <dsp:cNvSpPr/>
      </dsp:nvSpPr>
      <dsp:spPr>
        <a:xfrm>
          <a:off x="3510081" y="4302977"/>
          <a:ext cx="411371" cy="18177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err="1"/>
            <a:t>Univesiry</a:t>
          </a:r>
          <a:r>
            <a:rPr lang="en-GB" sz="600" kern="1200" dirty="0"/>
            <a:t> Colleges</a:t>
          </a:r>
        </a:p>
      </dsp:txBody>
      <dsp:txXfrm>
        <a:off x="3510081" y="4302977"/>
        <a:ext cx="411371" cy="181779"/>
      </dsp:txXfrm>
    </dsp:sp>
    <dsp:sp modelId="{72BA0822-DF72-4B9B-8564-30C6D3680EFA}">
      <dsp:nvSpPr>
        <dsp:cNvPr id="0" name=""/>
        <dsp:cNvSpPr/>
      </dsp:nvSpPr>
      <dsp:spPr>
        <a:xfrm>
          <a:off x="6543468" y="320508"/>
          <a:ext cx="749084" cy="295040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Business  sector </a:t>
          </a:r>
        </a:p>
      </dsp:txBody>
      <dsp:txXfrm>
        <a:off x="6543468" y="320508"/>
        <a:ext cx="749084" cy="295040"/>
      </dsp:txXfrm>
    </dsp:sp>
    <dsp:sp modelId="{2EED8E03-BCB0-44CD-8297-AFD305B1A423}">
      <dsp:nvSpPr>
        <dsp:cNvPr id="0" name=""/>
        <dsp:cNvSpPr/>
      </dsp:nvSpPr>
      <dsp:spPr>
        <a:xfrm>
          <a:off x="7381782" y="861445"/>
          <a:ext cx="477131" cy="839172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Large MNEs e.g. ABB, GE</a:t>
          </a:r>
        </a:p>
      </dsp:txBody>
      <dsp:txXfrm>
        <a:off x="7381782" y="861445"/>
        <a:ext cx="477131" cy="839172"/>
      </dsp:txXfrm>
    </dsp:sp>
    <dsp:sp modelId="{48700AC7-1751-4586-A46C-E4E5A807DF3A}">
      <dsp:nvSpPr>
        <dsp:cNvPr id="0" name=""/>
        <dsp:cNvSpPr/>
      </dsp:nvSpPr>
      <dsp:spPr>
        <a:xfrm>
          <a:off x="6827701" y="1761727"/>
          <a:ext cx="290958" cy="145479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SMEs</a:t>
          </a:r>
        </a:p>
      </dsp:txBody>
      <dsp:txXfrm>
        <a:off x="6827701" y="1761727"/>
        <a:ext cx="290958" cy="145479"/>
      </dsp:txXfrm>
    </dsp:sp>
    <dsp:sp modelId="{A88A4E75-9D6B-4EBB-8B53-05760378AC9F}">
      <dsp:nvSpPr>
        <dsp:cNvPr id="0" name=""/>
        <dsp:cNvSpPr/>
      </dsp:nvSpPr>
      <dsp:spPr>
        <a:xfrm>
          <a:off x="3206169" y="298908"/>
          <a:ext cx="257664" cy="2137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EU</a:t>
          </a:r>
        </a:p>
      </dsp:txBody>
      <dsp:txXfrm>
        <a:off x="3206169" y="298908"/>
        <a:ext cx="257664" cy="213720"/>
      </dsp:txXfrm>
    </dsp:sp>
    <dsp:sp modelId="{584DEF97-1D73-4D26-A190-8E73CADAE674}">
      <dsp:nvSpPr>
        <dsp:cNvPr id="0" name=""/>
        <dsp:cNvSpPr/>
      </dsp:nvSpPr>
      <dsp:spPr>
        <a:xfrm>
          <a:off x="1350595" y="346653"/>
          <a:ext cx="680438" cy="62563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Smart specialisation Strategy</a:t>
          </a:r>
        </a:p>
      </dsp:txBody>
      <dsp:txXfrm>
        <a:off x="1350595" y="346653"/>
        <a:ext cx="680438" cy="625639"/>
      </dsp:txXfrm>
    </dsp:sp>
    <dsp:sp modelId="{E8D2D1EB-4C68-4990-80CE-713410B119BA}">
      <dsp:nvSpPr>
        <dsp:cNvPr id="0" name=""/>
        <dsp:cNvSpPr/>
      </dsp:nvSpPr>
      <dsp:spPr>
        <a:xfrm>
          <a:off x="2250203" y="889646"/>
          <a:ext cx="550845" cy="2433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H2020</a:t>
          </a:r>
        </a:p>
      </dsp:txBody>
      <dsp:txXfrm>
        <a:off x="2250203" y="889646"/>
        <a:ext cx="550845" cy="243398"/>
      </dsp:txXfrm>
    </dsp:sp>
    <dsp:sp modelId="{E2F0974C-1B2F-4CE2-8766-1A18AA6824CA}">
      <dsp:nvSpPr>
        <dsp:cNvPr id="0" name=""/>
        <dsp:cNvSpPr/>
      </dsp:nvSpPr>
      <dsp:spPr>
        <a:xfrm>
          <a:off x="7067582" y="2427075"/>
          <a:ext cx="914913" cy="37258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Confederation of Swedish </a:t>
          </a:r>
          <a:r>
            <a:rPr lang="en-GB" sz="1100" kern="1200" dirty="0" err="1"/>
            <a:t>Enterpries</a:t>
          </a:r>
          <a:endParaRPr lang="en-GB" sz="1100" kern="1200" dirty="0"/>
        </a:p>
      </dsp:txBody>
      <dsp:txXfrm>
        <a:off x="7067582" y="2427075"/>
        <a:ext cx="914913" cy="372589"/>
      </dsp:txXfrm>
    </dsp:sp>
    <dsp:sp modelId="{61B2C7A1-0405-4931-BB3E-979194D5A158}">
      <dsp:nvSpPr>
        <dsp:cNvPr id="0" name=""/>
        <dsp:cNvSpPr/>
      </dsp:nvSpPr>
      <dsp:spPr>
        <a:xfrm>
          <a:off x="6909967" y="3117690"/>
          <a:ext cx="949290" cy="68419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dirty="0"/>
            <a:t>E.G </a:t>
          </a:r>
          <a:r>
            <a:rPr lang="en-GB" sz="1100" b="0" i="0" kern="1200" dirty="0" err="1"/>
            <a:t>Teknikföretagen</a:t>
          </a:r>
          <a:r>
            <a:rPr lang="en-GB" sz="1100" b="0" i="0" kern="1200" dirty="0"/>
            <a:t>- </a:t>
          </a:r>
          <a:r>
            <a:rPr lang="en-GB" sz="1100" kern="1200" dirty="0"/>
            <a:t>Association of Swedish Engineering Industries</a:t>
          </a:r>
        </a:p>
      </dsp:txBody>
      <dsp:txXfrm>
        <a:off x="6909967" y="3117690"/>
        <a:ext cx="949290" cy="684197"/>
      </dsp:txXfrm>
    </dsp:sp>
    <dsp:sp modelId="{4E58FFFB-9287-42DC-B078-604D7FB0FDD4}">
      <dsp:nvSpPr>
        <dsp:cNvPr id="0" name=""/>
        <dsp:cNvSpPr/>
      </dsp:nvSpPr>
      <dsp:spPr>
        <a:xfrm>
          <a:off x="5949516" y="1751104"/>
          <a:ext cx="482310" cy="44900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IVA- </a:t>
          </a:r>
          <a:r>
            <a:rPr lang="en-GB" sz="600" b="0" i="1" kern="1200"/>
            <a:t>Royal Swedish Academy of Engineering Sciences</a:t>
          </a:r>
          <a:endParaRPr lang="en-GB" sz="600" kern="1200"/>
        </a:p>
      </dsp:txBody>
      <dsp:txXfrm>
        <a:off x="5949516" y="1751104"/>
        <a:ext cx="482310" cy="449008"/>
      </dsp:txXfrm>
    </dsp:sp>
    <dsp:sp modelId="{9D3F580B-B05E-4D05-A1B8-1A2BF9FEFF20}">
      <dsp:nvSpPr>
        <dsp:cNvPr id="0" name=""/>
        <dsp:cNvSpPr/>
      </dsp:nvSpPr>
      <dsp:spPr>
        <a:xfrm>
          <a:off x="6072283" y="2635131"/>
          <a:ext cx="388441" cy="41093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Wallanberg Foundation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WASP</a:t>
          </a:r>
        </a:p>
      </dsp:txBody>
      <dsp:txXfrm>
        <a:off x="6072283" y="2635131"/>
        <a:ext cx="388441" cy="410935"/>
      </dsp:txXfrm>
    </dsp:sp>
    <dsp:sp modelId="{6F22D4B6-9DF1-4A5E-8094-24C0AEB79675}">
      <dsp:nvSpPr>
        <dsp:cNvPr id="0" name=""/>
        <dsp:cNvSpPr/>
      </dsp:nvSpPr>
      <dsp:spPr>
        <a:xfrm>
          <a:off x="7007438" y="1875025"/>
          <a:ext cx="436327" cy="29615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F</a:t>
          </a:r>
          <a:r>
            <a:rPr lang="en-GB" sz="600" kern="1200">
              <a:latin typeface="Times New Roman"/>
              <a:cs typeface="Times New Roman"/>
            </a:rPr>
            <a:t>öretarga</a:t>
          </a:r>
          <a:endParaRPr lang="en-GB" sz="600" kern="1200"/>
        </a:p>
      </dsp:txBody>
      <dsp:txXfrm>
        <a:off x="7007438" y="1875025"/>
        <a:ext cx="436327" cy="296157"/>
      </dsp:txXfrm>
    </dsp:sp>
    <dsp:sp modelId="{32DE9EEB-5C42-4024-89E8-32B3F6D0F97E}">
      <dsp:nvSpPr>
        <dsp:cNvPr id="0" name=""/>
        <dsp:cNvSpPr/>
      </dsp:nvSpPr>
      <dsp:spPr>
        <a:xfrm>
          <a:off x="5713406" y="3221453"/>
          <a:ext cx="676720" cy="46583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/>
            <a:t>Industrifonden</a:t>
          </a:r>
        </a:p>
      </dsp:txBody>
      <dsp:txXfrm>
        <a:off x="5713406" y="3221453"/>
        <a:ext cx="676720" cy="4658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CC31D-07D3-4A43-82F5-4DE84365B7C8}">
      <dsp:nvSpPr>
        <dsp:cNvPr id="0" name=""/>
        <dsp:cNvSpPr/>
      </dsp:nvSpPr>
      <dsp:spPr>
        <a:xfrm>
          <a:off x="2010420" y="2260"/>
          <a:ext cx="1339571" cy="66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BIO-PLATFORM</a:t>
          </a:r>
        </a:p>
      </dsp:txBody>
      <dsp:txXfrm>
        <a:off x="2030037" y="21877"/>
        <a:ext cx="1300337" cy="630551"/>
      </dsp:txXfrm>
    </dsp:sp>
    <dsp:sp modelId="{D937035C-2474-4C17-924B-011831B78659}">
      <dsp:nvSpPr>
        <dsp:cNvPr id="0" name=""/>
        <dsp:cNvSpPr/>
      </dsp:nvSpPr>
      <dsp:spPr>
        <a:xfrm>
          <a:off x="2144377" y="672046"/>
          <a:ext cx="133957" cy="1035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153"/>
              </a:lnTo>
              <a:lnTo>
                <a:pt x="133957" y="1035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B7D4B-4D96-4367-BFFC-241EC3F4304E}">
      <dsp:nvSpPr>
        <dsp:cNvPr id="0" name=""/>
        <dsp:cNvSpPr/>
      </dsp:nvSpPr>
      <dsp:spPr>
        <a:xfrm>
          <a:off x="2278334" y="839493"/>
          <a:ext cx="1071657" cy="1735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I4.0:  Biotech, nanotech, neurotech, green &amp;  renewables</a:t>
          </a:r>
        </a:p>
      </dsp:txBody>
      <dsp:txXfrm>
        <a:off x="2309722" y="870881"/>
        <a:ext cx="1008881" cy="1672639"/>
      </dsp:txXfrm>
    </dsp:sp>
    <dsp:sp modelId="{6E864FF7-637D-42C3-B5A7-077A2AF1B04A}">
      <dsp:nvSpPr>
        <dsp:cNvPr id="0" name=""/>
        <dsp:cNvSpPr/>
      </dsp:nvSpPr>
      <dsp:spPr>
        <a:xfrm>
          <a:off x="2144377" y="672046"/>
          <a:ext cx="133957" cy="240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200"/>
              </a:lnTo>
              <a:lnTo>
                <a:pt x="133957" y="24052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99F54-DA38-4CB2-A964-F0336648004D}">
      <dsp:nvSpPr>
        <dsp:cNvPr id="0" name=""/>
        <dsp:cNvSpPr/>
      </dsp:nvSpPr>
      <dsp:spPr>
        <a:xfrm>
          <a:off x="2278334" y="2742354"/>
          <a:ext cx="1071657" cy="669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Century Gothic" panose="020B0502020202020204" pitchFamily="34" charset="0"/>
            </a:rPr>
            <a:t>SIP: </a:t>
          </a:r>
          <a:r>
            <a:rPr lang="en-GB" sz="1200" b="1" kern="1200" dirty="0" err="1">
              <a:latin typeface="Century Gothic" panose="020B0502020202020204" pitchFamily="34" charset="0"/>
            </a:rPr>
            <a:t>BioInnovation</a:t>
          </a:r>
          <a:endParaRPr lang="en-GB" sz="1200" b="1" kern="1200" dirty="0">
            <a:latin typeface="Century Gothic" panose="020B0502020202020204" pitchFamily="34" charset="0"/>
          </a:endParaRPr>
        </a:p>
      </dsp:txBody>
      <dsp:txXfrm>
        <a:off x="2297951" y="2761971"/>
        <a:ext cx="1032423" cy="630551"/>
      </dsp:txXfrm>
    </dsp:sp>
    <dsp:sp modelId="{67EF5C44-E206-48AC-989F-E3FC8E19C9A3}">
      <dsp:nvSpPr>
        <dsp:cNvPr id="0" name=""/>
        <dsp:cNvSpPr/>
      </dsp:nvSpPr>
      <dsp:spPr>
        <a:xfrm>
          <a:off x="2144377" y="672046"/>
          <a:ext cx="133957" cy="365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8376"/>
              </a:lnTo>
              <a:lnTo>
                <a:pt x="133957" y="365837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5287D-216F-4025-A8CB-F9263B57DC8D}">
      <dsp:nvSpPr>
        <dsp:cNvPr id="0" name=""/>
        <dsp:cNvSpPr/>
      </dsp:nvSpPr>
      <dsp:spPr>
        <a:xfrm>
          <a:off x="2278334" y="3579586"/>
          <a:ext cx="1071657" cy="1501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Innovation System Vinnväxt: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BoF, PP, ST</a:t>
          </a:r>
        </a:p>
      </dsp:txBody>
      <dsp:txXfrm>
        <a:off x="2309722" y="3610974"/>
        <a:ext cx="1008881" cy="1438897"/>
      </dsp:txXfrm>
    </dsp:sp>
    <dsp:sp modelId="{12263A73-ECB8-4E81-8E1F-A00712685264}">
      <dsp:nvSpPr>
        <dsp:cNvPr id="0" name=""/>
        <dsp:cNvSpPr/>
      </dsp:nvSpPr>
      <dsp:spPr>
        <a:xfrm>
          <a:off x="3684885" y="2260"/>
          <a:ext cx="1339571" cy="66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DIGITAL PLATFORM</a:t>
          </a:r>
        </a:p>
      </dsp:txBody>
      <dsp:txXfrm>
        <a:off x="3704502" y="21877"/>
        <a:ext cx="1300337" cy="630551"/>
      </dsp:txXfrm>
    </dsp:sp>
    <dsp:sp modelId="{94C224CB-14A0-43F9-A6A6-FA8C983C92E0}">
      <dsp:nvSpPr>
        <dsp:cNvPr id="0" name=""/>
        <dsp:cNvSpPr/>
      </dsp:nvSpPr>
      <dsp:spPr>
        <a:xfrm>
          <a:off x="3818842" y="672046"/>
          <a:ext cx="133957" cy="1035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153"/>
              </a:lnTo>
              <a:lnTo>
                <a:pt x="133957" y="1035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E81B0-4096-447D-B400-3AEA91AA1323}">
      <dsp:nvSpPr>
        <dsp:cNvPr id="0" name=""/>
        <dsp:cNvSpPr/>
      </dsp:nvSpPr>
      <dsp:spPr>
        <a:xfrm>
          <a:off x="3952799" y="839493"/>
          <a:ext cx="1071657" cy="1735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I4.0: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 IoT</a:t>
          </a:r>
        </a:p>
      </dsp:txBody>
      <dsp:txXfrm>
        <a:off x="3984187" y="870881"/>
        <a:ext cx="1008881" cy="1672639"/>
      </dsp:txXfrm>
    </dsp:sp>
    <dsp:sp modelId="{62ACC9C0-B6C6-4DC0-B520-3AFBC40134BB}">
      <dsp:nvSpPr>
        <dsp:cNvPr id="0" name=""/>
        <dsp:cNvSpPr/>
      </dsp:nvSpPr>
      <dsp:spPr>
        <a:xfrm>
          <a:off x="3818842" y="672046"/>
          <a:ext cx="133957" cy="240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200"/>
              </a:lnTo>
              <a:lnTo>
                <a:pt x="133957" y="24052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F717C-58CB-4F69-A30A-3F6B8EB00160}">
      <dsp:nvSpPr>
        <dsp:cNvPr id="0" name=""/>
        <dsp:cNvSpPr/>
      </dsp:nvSpPr>
      <dsp:spPr>
        <a:xfrm>
          <a:off x="3952799" y="2742354"/>
          <a:ext cx="1071657" cy="669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SIP: IoT</a:t>
          </a:r>
        </a:p>
      </dsp:txBody>
      <dsp:txXfrm>
        <a:off x="3972416" y="2761971"/>
        <a:ext cx="1032423" cy="630551"/>
      </dsp:txXfrm>
    </dsp:sp>
    <dsp:sp modelId="{5D5169A6-193B-4A57-A4BF-3A6C6B002A66}">
      <dsp:nvSpPr>
        <dsp:cNvPr id="0" name=""/>
        <dsp:cNvSpPr/>
      </dsp:nvSpPr>
      <dsp:spPr>
        <a:xfrm>
          <a:off x="3818842" y="672046"/>
          <a:ext cx="133957" cy="365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8376"/>
              </a:lnTo>
              <a:lnTo>
                <a:pt x="133957" y="365837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50097-CFF4-4CF0-908A-E795A852E872}">
      <dsp:nvSpPr>
        <dsp:cNvPr id="0" name=""/>
        <dsp:cNvSpPr/>
      </dsp:nvSpPr>
      <dsp:spPr>
        <a:xfrm>
          <a:off x="3952799" y="3579586"/>
          <a:ext cx="1071657" cy="1501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Innovation system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Kista Science City</a:t>
          </a:r>
          <a:endParaRPr lang="en-GB" sz="1200" kern="1200">
            <a:latin typeface="Century Gothic" panose="020B0502020202020204" pitchFamily="34" charset="0"/>
          </a:endParaRPr>
        </a:p>
      </dsp:txBody>
      <dsp:txXfrm>
        <a:off x="3984187" y="3610974"/>
        <a:ext cx="1008881" cy="1438897"/>
      </dsp:txXfrm>
    </dsp:sp>
    <dsp:sp modelId="{0FD230C1-FDBB-412C-B3DA-D07860C170BD}">
      <dsp:nvSpPr>
        <dsp:cNvPr id="0" name=""/>
        <dsp:cNvSpPr/>
      </dsp:nvSpPr>
      <dsp:spPr>
        <a:xfrm>
          <a:off x="5359349" y="2260"/>
          <a:ext cx="1339571" cy="66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ROBOTICS PLATFORM</a:t>
          </a:r>
        </a:p>
      </dsp:txBody>
      <dsp:txXfrm>
        <a:off x="5378966" y="21877"/>
        <a:ext cx="1300337" cy="630551"/>
      </dsp:txXfrm>
    </dsp:sp>
    <dsp:sp modelId="{F8B72CDA-AF02-41B5-BC0C-134AB0A82FBF}">
      <dsp:nvSpPr>
        <dsp:cNvPr id="0" name=""/>
        <dsp:cNvSpPr/>
      </dsp:nvSpPr>
      <dsp:spPr>
        <a:xfrm>
          <a:off x="5493306" y="672046"/>
          <a:ext cx="133957" cy="1035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153"/>
              </a:lnTo>
              <a:lnTo>
                <a:pt x="133957" y="1035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A2701-7B5F-4E19-AD75-615A34FDB4B5}">
      <dsp:nvSpPr>
        <dsp:cNvPr id="0" name=""/>
        <dsp:cNvSpPr/>
      </dsp:nvSpPr>
      <dsp:spPr>
        <a:xfrm>
          <a:off x="5627264" y="839493"/>
          <a:ext cx="1071657" cy="1735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I4.0: robotics, mobile tech, 3D, AI, autonomous vehicles</a:t>
          </a:r>
        </a:p>
      </dsp:txBody>
      <dsp:txXfrm>
        <a:off x="5658652" y="870881"/>
        <a:ext cx="1008881" cy="1672639"/>
      </dsp:txXfrm>
    </dsp:sp>
    <dsp:sp modelId="{A8CA9C8E-28B9-4E07-9192-F1E14687864E}">
      <dsp:nvSpPr>
        <dsp:cNvPr id="0" name=""/>
        <dsp:cNvSpPr/>
      </dsp:nvSpPr>
      <dsp:spPr>
        <a:xfrm>
          <a:off x="5493306" y="672046"/>
          <a:ext cx="133957" cy="240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200"/>
              </a:lnTo>
              <a:lnTo>
                <a:pt x="133957" y="24052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FF5E0-D952-49CC-B406-3A9B8B7B5212}">
      <dsp:nvSpPr>
        <dsp:cNvPr id="0" name=""/>
        <dsp:cNvSpPr/>
      </dsp:nvSpPr>
      <dsp:spPr>
        <a:xfrm>
          <a:off x="5627264" y="2742354"/>
          <a:ext cx="1071657" cy="669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SIP: PiiA, P2030</a:t>
          </a:r>
        </a:p>
      </dsp:txBody>
      <dsp:txXfrm>
        <a:off x="5646881" y="2761971"/>
        <a:ext cx="1032423" cy="630551"/>
      </dsp:txXfrm>
    </dsp:sp>
    <dsp:sp modelId="{0B863A63-55FD-4141-8580-FA13E81AB00E}">
      <dsp:nvSpPr>
        <dsp:cNvPr id="0" name=""/>
        <dsp:cNvSpPr/>
      </dsp:nvSpPr>
      <dsp:spPr>
        <a:xfrm>
          <a:off x="5493306" y="672046"/>
          <a:ext cx="133957" cy="365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8376"/>
              </a:lnTo>
              <a:lnTo>
                <a:pt x="133957" y="3658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44612-1BBA-4F8A-B643-C0D428D595E2}">
      <dsp:nvSpPr>
        <dsp:cNvPr id="0" name=""/>
        <dsp:cNvSpPr/>
      </dsp:nvSpPr>
      <dsp:spPr>
        <a:xfrm>
          <a:off x="5627264" y="3579586"/>
          <a:ext cx="1071657" cy="1501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Innovation System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Vinnväxt: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latin typeface="Century Gothic" panose="020B0502020202020204" pitchFamily="34" charset="0"/>
            </a:rPr>
            <a:t>Process IT, Robotdalen &amp; AutomationRegion</a:t>
          </a:r>
        </a:p>
      </dsp:txBody>
      <dsp:txXfrm>
        <a:off x="5658652" y="3610974"/>
        <a:ext cx="1008881" cy="1438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66355-33E0-48B4-90CF-9C0ACE60076D}" type="datetimeFigureOut">
              <a:rPr lang="en-GB" smtClean="0"/>
              <a:t>19/10/17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E4B04-C646-4FA0-A163-32568779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we think</a:t>
            </a:r>
            <a:r>
              <a:rPr lang="en-GB" baseline="0" dirty="0" smtClean="0"/>
              <a:t> about </a:t>
            </a:r>
            <a:r>
              <a:rPr lang="en-GB" baseline="0" dirty="0" err="1" smtClean="0"/>
              <a:t>manuf</a:t>
            </a:r>
            <a:r>
              <a:rPr lang="en-GB" baseline="0" dirty="0" smtClean="0"/>
              <a:t> we think about China, cheap standardised, goods filling up containers across continents.</a:t>
            </a:r>
          </a:p>
          <a:p>
            <a:r>
              <a:rPr lang="en-GB" baseline="0" dirty="0" smtClean="0"/>
              <a:t>That </a:t>
            </a:r>
            <a:r>
              <a:rPr lang="en-GB" baseline="0" dirty="0" err="1" smtClean="0"/>
              <a:t>manuf</a:t>
            </a:r>
            <a:r>
              <a:rPr lang="en-GB" baseline="0" dirty="0" smtClean="0"/>
              <a:t> is underpinned by an old technology paradigm. It symbolises the end of a technology paradigm where competition was fundamentally about costs and prices.</a:t>
            </a:r>
          </a:p>
          <a:p>
            <a:endParaRPr lang="en-GB" dirty="0" smtClean="0"/>
          </a:p>
          <a:p>
            <a:r>
              <a:rPr lang="en-GB" dirty="0" smtClean="0"/>
              <a:t>Servitisation = Pay by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Determining soil moisture content using active and passive sensors from space</a:t>
            </a:r>
          </a:p>
          <a:p>
            <a:r>
              <a:rPr lang="en-GB" dirty="0" smtClean="0"/>
              <a:t>10. Detecting oil spills for marine life and environmental preservation</a:t>
            </a:r>
          </a:p>
          <a:p>
            <a:r>
              <a:rPr lang="en-GB" dirty="0" smtClean="0"/>
              <a:t>38. Keeping tabs on the shift from rural to urban growth</a:t>
            </a:r>
          </a:p>
          <a:p>
            <a:r>
              <a:rPr lang="en-GB" dirty="0" smtClean="0"/>
              <a:t>46. Driving with no hands (autonomous vehicles)</a:t>
            </a:r>
          </a:p>
          <a:p>
            <a:r>
              <a:rPr lang="en-GB" dirty="0" smtClean="0"/>
              <a:t>GPS use for areal</a:t>
            </a:r>
            <a:r>
              <a:rPr lang="en-GB" baseline="0" dirty="0" smtClean="0"/>
              <a:t> observation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dirty="0" smtClean="0"/>
              <a:t>Increased velocity through the Research-Development-Innovation pipeline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dirty="0" smtClean="0"/>
              <a:t>Increased velocity through the Research-Development-Innovation pipeline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B04-C646-4FA0-A163-3256877985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EB6E-8B95-4409-9BC0-06B1BB83924B}" type="datetime1">
              <a:rPr lang="en-GB" smtClean="0"/>
              <a:t>19/10/17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8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E6A6-2E31-401C-8FD1-3BC86455563A}" type="datetime1">
              <a:rPr lang="en-GB" smtClean="0"/>
              <a:t>19/10/17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7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DC6D-6857-4C54-A035-22D2F497C3D6}" type="datetime1">
              <a:rPr lang="en-GB" smtClean="0"/>
              <a:t>19/10/17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5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2CB0-EC5D-4BB3-9245-C5415ABF6270}" type="datetime1">
              <a:rPr lang="en-GB" smtClean="0"/>
              <a:t>19/10/17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1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CCE-5454-4311-93EB-2A54A756990C}" type="datetime1">
              <a:rPr lang="en-GB" smtClean="0"/>
              <a:t>19/10/17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7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CDD-25C2-486D-B658-A5061491D0CC}" type="datetime1">
              <a:rPr lang="en-GB" smtClean="0"/>
              <a:t>19/10/17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8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D084-B8A5-41A7-A2B0-BFBF4D95F591}" type="datetime1">
              <a:rPr lang="en-GB" smtClean="0"/>
              <a:t>19/10/17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0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A107-54AA-4C2E-8B8E-F17622BEC593}" type="datetime1">
              <a:rPr lang="en-GB" smtClean="0"/>
              <a:t>19/10/17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95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6AED-EA8B-4344-BE1B-B510CAD0C6C1}" type="datetime1">
              <a:rPr lang="en-GB" smtClean="0"/>
              <a:t>19/10/17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19C-679A-4625-A86B-408864438CD4}" type="datetime1">
              <a:rPr lang="en-GB" smtClean="0"/>
              <a:t>19/10/17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7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409A-FA0C-43C2-A248-B5D7894D6543}" type="datetime1">
              <a:rPr lang="en-GB" smtClean="0"/>
              <a:t>19/10/17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4BB5-6419-46BC-B9D8-CD64B55211C0}" type="datetime1">
              <a:rPr lang="en-GB" smtClean="0"/>
              <a:t>19/10/17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CE7C4-87A5-4409-97D1-7E45D773F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10.png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diagramData" Target="../diagrams/data4.xml"/><Relationship Id="rId7" Type="http://schemas.openxmlformats.org/officeDocument/2006/relationships/diagramLayout" Target="../diagrams/layout4.xml"/><Relationship Id="rId8" Type="http://schemas.openxmlformats.org/officeDocument/2006/relationships/diagramQuickStyle" Target="../diagrams/quickStyle4.xml"/><Relationship Id="rId9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2.jpeg"/><Relationship Id="rId10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diagramData" Target="../diagrams/data8.xml"/><Relationship Id="rId7" Type="http://schemas.openxmlformats.org/officeDocument/2006/relationships/diagramLayout" Target="../diagrams/layout8.xml"/><Relationship Id="rId8" Type="http://schemas.openxmlformats.org/officeDocument/2006/relationships/diagramQuickStyle" Target="../diagrams/quickStyle8.xml"/><Relationship Id="rId9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11.xml"/><Relationship Id="rId12" Type="http://schemas.openxmlformats.org/officeDocument/2006/relationships/diagramLayout" Target="../diagrams/layout11.xml"/><Relationship Id="rId13" Type="http://schemas.openxmlformats.org/officeDocument/2006/relationships/diagramQuickStyle" Target="../diagrams/quickStyle11.xml"/><Relationship Id="rId14" Type="http://schemas.openxmlformats.org/officeDocument/2006/relationships/diagramColors" Target="../diagrams/colors11.xml"/><Relationship Id="rId15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diagramData" Target="../diagrams/data10.xml"/><Relationship Id="rId7" Type="http://schemas.openxmlformats.org/officeDocument/2006/relationships/diagramLayout" Target="../diagrams/layout10.xml"/><Relationship Id="rId8" Type="http://schemas.openxmlformats.org/officeDocument/2006/relationships/diagramQuickStyle" Target="../diagrams/quickStyle10.xml"/><Relationship Id="rId9" Type="http://schemas.openxmlformats.org/officeDocument/2006/relationships/diagramColors" Target="../diagrams/colors10.xml"/><Relationship Id="rId10" Type="http://schemas.microsoft.com/office/2007/relationships/diagramDrawing" Target="../diagrams/drawin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diagramData" Target="../diagrams/data12.xml"/><Relationship Id="rId7" Type="http://schemas.openxmlformats.org/officeDocument/2006/relationships/diagramLayout" Target="../diagrams/layout12.xml"/><Relationship Id="rId8" Type="http://schemas.openxmlformats.org/officeDocument/2006/relationships/diagramQuickStyle" Target="../diagrams/quickStyle12.xml"/><Relationship Id="rId9" Type="http://schemas.openxmlformats.org/officeDocument/2006/relationships/diagramColors" Target="../diagrams/colors12.xml"/><Relationship Id="rId10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l.depropris@bham.ac.uk" TargetMode="External"/><Relationship Id="rId5" Type="http://schemas.openxmlformats.org/officeDocument/2006/relationships/hyperlink" Target="mailto:d.bailey@aston.ac.uk" TargetMode="External"/><Relationship Id="rId6" Type="http://schemas.openxmlformats.org/officeDocument/2006/relationships/hyperlink" Target="http://www.makers-rise.org/" TargetMode="Externa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700808"/>
            <a:ext cx="9144000" cy="47643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5400" dirty="0"/>
              <a:t>Disruptive Industry </a:t>
            </a:r>
            <a:r>
              <a:rPr lang="en-US" sz="5400" dirty="0" smtClean="0"/>
              <a:t>4.0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</a:rPr>
              <a:t>Lisa </a:t>
            </a:r>
            <a:r>
              <a:rPr lang="en-GB" sz="1800" b="1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n-GB" sz="1800" b="1" dirty="0" err="1" smtClean="0">
                <a:solidFill>
                  <a:schemeClr val="bg2">
                    <a:lumMod val="25000"/>
                  </a:schemeClr>
                </a:solidFill>
              </a:rPr>
              <a:t>Propris</a:t>
            </a:r>
            <a:endParaRPr lang="en-GB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</a:rPr>
              <a:t>Professor of Regional Economic Development, Birmingham </a:t>
            </a:r>
            <a:r>
              <a:rPr lang="en-GB" sz="1800" b="1" dirty="0">
                <a:solidFill>
                  <a:schemeClr val="bg2">
                    <a:lumMod val="25000"/>
                  </a:schemeClr>
                </a:solidFill>
              </a:rPr>
              <a:t>Business </a:t>
            </a: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</a:rPr>
              <a:t>School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</a:rPr>
              <a:t>David Bailey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</a:rPr>
              <a:t>Professor of Industry, Aston Business School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Globalisation human capital regional growth and the 4</a:t>
            </a:r>
            <a:r>
              <a:rPr lang="en-GB" sz="24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 Industrial revolution, Bologna 20</a:t>
            </a:r>
            <a:r>
              <a:rPr lang="en-GB" sz="24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 October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85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91276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In MAKERS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Broader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35" y="2217322"/>
            <a:ext cx="4638056" cy="38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868848"/>
              </p:ext>
            </p:extLst>
          </p:nvPr>
        </p:nvGraphicFramePr>
        <p:xfrm>
          <a:off x="337030" y="1869763"/>
          <a:ext cx="8229600" cy="488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6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757" y="206865"/>
            <a:ext cx="5925243" cy="1061895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Industry 4.0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6105495"/>
              </p:ext>
            </p:extLst>
          </p:nvPr>
        </p:nvGraphicFramePr>
        <p:xfrm>
          <a:off x="58686" y="1460794"/>
          <a:ext cx="8902176" cy="466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928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Key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5" y="1898326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Co-creation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New ways of consuming, using, accessing or free-riding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Servitising consumption and sourcing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Downscaling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Rethink products and processes from an ecological perspective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32" y="2996952"/>
            <a:ext cx="1436534" cy="216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7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68500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Berger </a:t>
            </a:r>
            <a:r>
              <a:rPr lang="en-GB" dirty="0" smtClean="0"/>
              <a:t>2014- Industry 4.0</a:t>
            </a:r>
            <a:endParaRPr lang="en-GB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29372"/>
            <a:ext cx="4572115" cy="466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4446"/>
            <a:ext cx="4312662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Industrial excellence</a:t>
            </a:r>
          </a:p>
          <a:p>
            <a:pPr lvl="1"/>
            <a:r>
              <a:rPr lang="en-GB" dirty="0" smtClean="0"/>
              <a:t>production process sophistication</a:t>
            </a:r>
          </a:p>
          <a:p>
            <a:pPr lvl="1"/>
            <a:r>
              <a:rPr lang="en-GB" dirty="0" smtClean="0"/>
              <a:t>Degree of automation</a:t>
            </a:r>
          </a:p>
          <a:p>
            <a:pPr lvl="1"/>
            <a:r>
              <a:rPr lang="en-GB" dirty="0" smtClean="0"/>
              <a:t>Workforce readiness</a:t>
            </a:r>
          </a:p>
          <a:p>
            <a:pPr lvl="1"/>
            <a:r>
              <a:rPr lang="en-GB" dirty="0" smtClean="0"/>
              <a:t>Innovation intensity</a:t>
            </a:r>
          </a:p>
          <a:p>
            <a:r>
              <a:rPr lang="en-GB" dirty="0" smtClean="0"/>
              <a:t>Value network</a:t>
            </a:r>
          </a:p>
          <a:p>
            <a:pPr lvl="1"/>
            <a:r>
              <a:rPr lang="en-GB" dirty="0" smtClean="0"/>
              <a:t>VA</a:t>
            </a:r>
          </a:p>
          <a:p>
            <a:pPr lvl="1"/>
            <a:r>
              <a:rPr lang="en-GB" dirty="0" smtClean="0"/>
              <a:t>Industry openness</a:t>
            </a:r>
          </a:p>
          <a:p>
            <a:pPr lvl="1"/>
            <a:r>
              <a:rPr lang="en-GB" dirty="0" smtClean="0"/>
              <a:t>Innovation network</a:t>
            </a:r>
          </a:p>
          <a:p>
            <a:pPr lvl="1"/>
            <a:r>
              <a:rPr lang="en-GB" dirty="0" smtClean="0"/>
              <a:t>Internet sophistication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Berger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2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Take one technology: remote sensoring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0497081"/>
              </p:ext>
            </p:extLst>
          </p:nvPr>
        </p:nvGraphicFramePr>
        <p:xfrm>
          <a:off x="457200" y="1600200"/>
          <a:ext cx="8503662" cy="515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4446"/>
            <a:ext cx="4312662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50" y="3645024"/>
            <a:ext cx="1159024" cy="11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51521" y="3645024"/>
            <a:ext cx="1296144" cy="115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95536" y="39330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/>
              <a:t>IoT</a:t>
            </a:r>
            <a:endParaRPr lang="en-GB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35696" y="4224536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12" y="1916832"/>
            <a:ext cx="1898774" cy="128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22" y="3464128"/>
            <a:ext cx="300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t="14266" r="2670" b="11306"/>
          <a:stretch/>
        </p:blipFill>
        <p:spPr bwMode="auto">
          <a:xfrm>
            <a:off x="1273234" y="5080820"/>
            <a:ext cx="2637092" cy="178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/>
          <p:cNvSpPr/>
          <p:nvPr/>
        </p:nvSpPr>
        <p:spPr>
          <a:xfrm>
            <a:off x="7105562" y="128022"/>
            <a:ext cx="2016224" cy="139214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Cloud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258708" y="1118090"/>
            <a:ext cx="307922" cy="798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002649" y="1104830"/>
            <a:ext cx="111025" cy="812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125" idx="0"/>
          </p:cNvCxnSpPr>
          <p:nvPr/>
        </p:nvCxnSpPr>
        <p:spPr>
          <a:xfrm flipV="1">
            <a:off x="8172399" y="996230"/>
            <a:ext cx="26436" cy="920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426807" y="1009471"/>
            <a:ext cx="575842" cy="1123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566630" y="1264714"/>
            <a:ext cx="272522" cy="652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426807" y="796139"/>
            <a:ext cx="287921" cy="1336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8170072" y="1264714"/>
            <a:ext cx="2327" cy="868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6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Enable </a:t>
            </a:r>
            <a:r>
              <a:rPr lang="en-GB" dirty="0" smtClean="0"/>
              <a:t>d</a:t>
            </a:r>
            <a:r>
              <a:rPr lang="en-GB" dirty="0" smtClean="0"/>
              <a:t>isrupting change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1115616" y="2564904"/>
            <a:ext cx="2232248" cy="201622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Regional level </a:t>
            </a:r>
          </a:p>
          <a:p>
            <a:pPr algn="ctr"/>
            <a:endParaRPr lang="en-GB" dirty="0"/>
          </a:p>
        </p:txBody>
      </p:sp>
      <p:sp>
        <p:nvSpPr>
          <p:cNvPr id="17" name="Cloud 16"/>
          <p:cNvSpPr/>
          <p:nvPr/>
        </p:nvSpPr>
        <p:spPr>
          <a:xfrm>
            <a:off x="5220072" y="5301208"/>
            <a:ext cx="872480" cy="80047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loud 18"/>
          <p:cNvSpPr/>
          <p:nvPr/>
        </p:nvSpPr>
        <p:spPr>
          <a:xfrm>
            <a:off x="4499992" y="4293096"/>
            <a:ext cx="808856" cy="80885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loud 19"/>
          <p:cNvSpPr/>
          <p:nvPr/>
        </p:nvSpPr>
        <p:spPr>
          <a:xfrm>
            <a:off x="8244408" y="3789040"/>
            <a:ext cx="740223" cy="7200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loud 20"/>
          <p:cNvSpPr/>
          <p:nvPr/>
        </p:nvSpPr>
        <p:spPr>
          <a:xfrm>
            <a:off x="6732240" y="4941168"/>
            <a:ext cx="936104" cy="93610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loud 22"/>
          <p:cNvSpPr/>
          <p:nvPr/>
        </p:nvSpPr>
        <p:spPr>
          <a:xfrm>
            <a:off x="6948264" y="3789040"/>
            <a:ext cx="1008112" cy="93610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716016" y="2492896"/>
            <a:ext cx="4176464" cy="86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National level</a:t>
            </a:r>
          </a:p>
          <a:p>
            <a:pPr algn="ctr"/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292080" y="3356992"/>
            <a:ext cx="432048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12360" y="3356992"/>
            <a:ext cx="648072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28184" y="3429000"/>
            <a:ext cx="21602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55976" y="3068960"/>
            <a:ext cx="432048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 flipV="1">
            <a:off x="8100392" y="5013176"/>
            <a:ext cx="720080" cy="64807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Innovation matrix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243682"/>
              </p:ext>
            </p:extLst>
          </p:nvPr>
        </p:nvGraphicFramePr>
        <p:xfrm>
          <a:off x="323528" y="1340769"/>
          <a:ext cx="8435280" cy="532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004048" y="1460794"/>
            <a:ext cx="3456384" cy="2400254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004048" y="4149080"/>
            <a:ext cx="3168351" cy="260620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948264" y="3068960"/>
            <a:ext cx="0" cy="187220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-Right-Up Arrow 14"/>
          <p:cNvSpPr/>
          <p:nvPr/>
        </p:nvSpPr>
        <p:spPr>
          <a:xfrm rot="9477406">
            <a:off x="3788883" y="2621535"/>
            <a:ext cx="2154835" cy="2326284"/>
          </a:xfrm>
          <a:prstGeom prst="leftRightUpArrow">
            <a:avLst>
              <a:gd name="adj1" fmla="val 0"/>
              <a:gd name="adj2" fmla="val 10039"/>
              <a:gd name="adj3" fmla="val 25000"/>
            </a:avLst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35896" y="5452181"/>
            <a:ext cx="18002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7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 animBg="1"/>
      <p:bldP spid="9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Innovation matrix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337690"/>
              </p:ext>
            </p:extLst>
          </p:nvPr>
        </p:nvGraphicFramePr>
        <p:xfrm>
          <a:off x="323528" y="1340769"/>
          <a:ext cx="8435280" cy="532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rved Down Arrow 20"/>
          <p:cNvSpPr/>
          <p:nvPr/>
        </p:nvSpPr>
        <p:spPr>
          <a:xfrm>
            <a:off x="2843807" y="2348880"/>
            <a:ext cx="3744416" cy="984103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flipH="1">
            <a:off x="2806867" y="4725144"/>
            <a:ext cx="3600399" cy="1008112"/>
          </a:xfrm>
          <a:prstGeom prst="curvedUpArrow">
            <a:avLst>
              <a:gd name="adj1" fmla="val 0"/>
              <a:gd name="adj2" fmla="val 53325"/>
              <a:gd name="adj3" fmla="val 26649"/>
            </a:avLst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4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734" y="125760"/>
            <a:ext cx="546898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Policy infrastructure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75286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724128" y="1340768"/>
            <a:ext cx="2448272" cy="4824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67544" y="1412776"/>
            <a:ext cx="2448272" cy="4824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1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91880" y="187393"/>
            <a:ext cx="5194300" cy="93735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Innovation matrix in Sweden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5177"/>
            <a:ext cx="8391081" cy="473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28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268760"/>
            <a:ext cx="8781350" cy="4464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Contents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Introduce MAKERS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Define I4.0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Present a broader interpretation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Policy shift: innovation matrix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The Swedish case</a:t>
            </a:r>
          </a:p>
        </p:txBody>
      </p:sp>
    </p:spTree>
    <p:extLst>
      <p:ext uri="{BB962C8B-B14F-4D97-AF65-F5344CB8AC3E}">
        <p14:creationId xmlns:p14="http://schemas.microsoft.com/office/powerpoint/2010/main" val="158165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91880" y="187393"/>
            <a:ext cx="5194300" cy="937351"/>
          </a:xfrm>
        </p:spPr>
        <p:txBody>
          <a:bodyPr>
            <a:normAutofit/>
          </a:bodyPr>
          <a:lstStyle/>
          <a:p>
            <a:r>
              <a:rPr lang="en-GB" dirty="0" smtClean="0"/>
              <a:t>Swedish NIS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06463"/>
              </p:ext>
            </p:extLst>
          </p:nvPr>
        </p:nvGraphicFramePr>
        <p:xfrm>
          <a:off x="323528" y="1600200"/>
          <a:ext cx="836327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8918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25760"/>
            <a:ext cx="5737852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Policy infrastructure in Sweden </a:t>
            </a:r>
            <a:endParaRPr lang="en-GB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1" y="1628800"/>
            <a:ext cx="775286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714500" y="3155062"/>
            <a:ext cx="5505450" cy="693653"/>
          </a:xfrm>
          <a:custGeom>
            <a:avLst/>
            <a:gdLst>
              <a:gd name="connsiteX0" fmla="*/ 0 w 5505450"/>
              <a:gd name="connsiteY0" fmla="*/ 121538 h 693653"/>
              <a:gd name="connsiteX1" fmla="*/ 2990850 w 5505450"/>
              <a:gd name="connsiteY1" fmla="*/ 693038 h 693653"/>
              <a:gd name="connsiteX2" fmla="*/ 4648200 w 5505450"/>
              <a:gd name="connsiteY2" fmla="*/ 26288 h 693653"/>
              <a:gd name="connsiteX3" fmla="*/ 5505450 w 5505450"/>
              <a:gd name="connsiteY3" fmla="*/ 197738 h 69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450" h="693653">
                <a:moveTo>
                  <a:pt x="0" y="121538"/>
                </a:moveTo>
                <a:cubicBezTo>
                  <a:pt x="1108075" y="415225"/>
                  <a:pt x="2216150" y="708913"/>
                  <a:pt x="2990850" y="693038"/>
                </a:cubicBezTo>
                <a:cubicBezTo>
                  <a:pt x="3765550" y="677163"/>
                  <a:pt x="4229100" y="108838"/>
                  <a:pt x="4648200" y="26288"/>
                </a:cubicBezTo>
                <a:cubicBezTo>
                  <a:pt x="5067300" y="-56262"/>
                  <a:pt x="5286375" y="70738"/>
                  <a:pt x="5505450" y="197738"/>
                </a:cubicBezTo>
              </a:path>
            </a:pathLst>
          </a:custGeom>
          <a:noFill/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1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 Sweden…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15927"/>
              </p:ext>
            </p:extLst>
          </p:nvPr>
        </p:nvGraphicFramePr>
        <p:xfrm>
          <a:off x="251520" y="1340768"/>
          <a:ext cx="8709342" cy="508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996952"/>
            <a:ext cx="1358751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Technology strategy at the national level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4287" y="4005064"/>
            <a:ext cx="873497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5229200"/>
            <a:ext cx="1795499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RIS linked to sectors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4287" y="5593780"/>
            <a:ext cx="873497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38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734" y="125760"/>
            <a:ext cx="546898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Pinch points for change</a:t>
            </a:r>
            <a:endParaRPr lang="en-GB" dirty="0"/>
          </a:p>
        </p:txBody>
      </p:sp>
      <p:sp>
        <p:nvSpPr>
          <p:cNvPr id="13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64295" y="1543573"/>
            <a:ext cx="8229600" cy="40318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Lack of information 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Vested interests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Resistance to change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Risk and uncertainty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Delusion about the inevitable supremacy of services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Belief that businesses &amp; market know better</a:t>
            </a:r>
          </a:p>
          <a:p>
            <a:pPr>
              <a:spcBef>
                <a:spcPts val="0"/>
              </a:spcBef>
            </a:pP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9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734" y="125760"/>
            <a:ext cx="546898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Implications for </a:t>
            </a:r>
            <a:br>
              <a:rPr lang="en-GB" dirty="0" smtClean="0"/>
            </a:br>
            <a:r>
              <a:rPr lang="en-GB" dirty="0" smtClean="0"/>
              <a:t>industrial policy</a:t>
            </a:r>
            <a:endParaRPr lang="en-GB" dirty="0"/>
          </a:p>
        </p:txBody>
      </p:sp>
      <p:sp>
        <p:nvSpPr>
          <p:cNvPr id="13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64295" y="1543573"/>
            <a:ext cx="8229600" cy="55707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Political understanding of scale of change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information and education</a:t>
            </a: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Design clear and communicated vision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shared vision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Promote technology adoption and application join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tech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with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sectors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Join national with regional scales 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multi-level </a:t>
            </a:r>
            <a:endParaRPr lang="en-GB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	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Industrial policy</a:t>
            </a:r>
          </a:p>
          <a:p>
            <a:pPr>
              <a:spcBef>
                <a:spcPts val="0"/>
              </a:spcBef>
            </a:pP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5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208" y="95754"/>
            <a:ext cx="5652120" cy="1354162"/>
          </a:xfrm>
        </p:spPr>
        <p:txBody>
          <a:bodyPr>
            <a:normAutofit/>
          </a:bodyPr>
          <a:lstStyle/>
          <a:p>
            <a:r>
              <a:rPr lang="en-GB" sz="3200" dirty="0"/>
              <a:t>Firms’ Readiness to </a:t>
            </a:r>
            <a:r>
              <a:rPr lang="en-GB" sz="3200" dirty="0" smtClean="0"/>
              <a:t>I4.0</a:t>
            </a:r>
            <a:endParaRPr lang="en-GB" sz="3200" dirty="0"/>
          </a:p>
        </p:txBody>
      </p:sp>
      <p:sp>
        <p:nvSpPr>
          <p:cNvPr id="13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4346056"/>
            <a:ext cx="2448272" cy="147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</a:rPr>
              <a:t>Drivers, barriers, conditions and needs of small and large firms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</a:rPr>
              <a:t>to adopt the I4.0 model.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168814"/>
              </p:ext>
            </p:extLst>
          </p:nvPr>
        </p:nvGraphicFramePr>
        <p:xfrm>
          <a:off x="352625" y="2060848"/>
          <a:ext cx="8229600" cy="192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776881"/>
              </p:ext>
            </p:extLst>
          </p:nvPr>
        </p:nvGraphicFramePr>
        <p:xfrm>
          <a:off x="3203848" y="2708919"/>
          <a:ext cx="5519936" cy="404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5656" y="126876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and firm survey</a:t>
            </a:r>
            <a:r>
              <a:rPr lang="en-GB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16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91880" y="187393"/>
            <a:ext cx="5194300" cy="93735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Ready? Why and How?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81040094"/>
              </p:ext>
            </p:extLst>
          </p:nvPr>
        </p:nvGraphicFramePr>
        <p:xfrm>
          <a:off x="1475656" y="1828800"/>
          <a:ext cx="5839544" cy="37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3446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42" y="187393"/>
            <a:ext cx="5194920" cy="11430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dirty="0" smtClean="0"/>
              <a:t>Thank you</a:t>
            </a:r>
          </a:p>
          <a:p>
            <a:pPr marL="0" indent="0" algn="ctr">
              <a:buNone/>
            </a:pPr>
            <a:r>
              <a:rPr lang="en-GB" sz="4400" dirty="0" smtClean="0">
                <a:hlinkClick r:id="rId4"/>
              </a:rPr>
              <a:t>l.depropris@bham.ac.uk</a:t>
            </a: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>
                <a:hlinkClick r:id="rId5"/>
              </a:rPr>
              <a:t>d.bailey@aston.ac.uk</a:t>
            </a:r>
            <a:r>
              <a:rPr lang="en-GB" sz="4400" dirty="0" smtClean="0"/>
              <a:t> </a:t>
            </a:r>
          </a:p>
          <a:p>
            <a:pPr marL="0" indent="0" algn="ctr">
              <a:buNone/>
            </a:pPr>
            <a:r>
              <a:rPr lang="en-GB" sz="4400" dirty="0" smtClean="0">
                <a:hlinkClick r:id="rId6"/>
              </a:rPr>
              <a:t>www.makers-rise.org</a:t>
            </a:r>
            <a:r>
              <a:rPr lang="en-GB" sz="4400" dirty="0" smtClean="0"/>
              <a:t> </a:t>
            </a:r>
          </a:p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Q&amp;A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0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268760"/>
            <a:ext cx="8781350" cy="4464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What is MAKERS?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 network of business</a:t>
            </a:r>
            <a:r>
              <a:rPr lang="en-GB" dirty="0"/>
              <a:t>, academia and </a:t>
            </a:r>
            <a:r>
              <a:rPr lang="en-GB" dirty="0" smtClean="0"/>
              <a:t>policy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In UK, France, Italy, Spain, Sweden, US, Singapore, Switzerland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With a research agenda and mobility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To study the drivers, enablers </a:t>
            </a:r>
            <a:r>
              <a:rPr lang="en-GB" dirty="0"/>
              <a:t>and dynamics of </a:t>
            </a:r>
            <a:r>
              <a:rPr lang="en-GB" dirty="0" smtClean="0"/>
              <a:t>a new manufacturing model for Europe.</a:t>
            </a:r>
          </a:p>
        </p:txBody>
      </p:sp>
    </p:spTree>
    <p:extLst>
      <p:ext uri="{BB962C8B-B14F-4D97-AF65-F5344CB8AC3E}">
        <p14:creationId xmlns:p14="http://schemas.microsoft.com/office/powerpoint/2010/main" val="124883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646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7386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00200"/>
            <a:ext cx="87093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change</a:t>
            </a:r>
            <a:endParaRPr lang="en-GB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99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1600200" y="1773238"/>
            <a:ext cx="19050" cy="363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600200" y="5410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1595438" y="3284538"/>
            <a:ext cx="6370637" cy="1946275"/>
          </a:xfrm>
          <a:custGeom>
            <a:avLst/>
            <a:gdLst>
              <a:gd name="T0" fmla="*/ 0 w 4013"/>
              <a:gd name="T1" fmla="*/ 2147483647 h 1226"/>
              <a:gd name="T2" fmla="*/ 1108868964 w 4013"/>
              <a:gd name="T3" fmla="*/ 1479332320 h 1226"/>
              <a:gd name="T4" fmla="*/ 1796872698 w 4013"/>
              <a:gd name="T5" fmla="*/ 1874996297 h 1226"/>
              <a:gd name="T6" fmla="*/ 2147483647 w 4013"/>
              <a:gd name="T7" fmla="*/ 2147483647 h 1226"/>
              <a:gd name="T8" fmla="*/ 2147483647 w 4013"/>
              <a:gd name="T9" fmla="*/ 2147483647 h 1226"/>
              <a:gd name="T10" fmla="*/ 2147483647 w 4013"/>
              <a:gd name="T11" fmla="*/ 2147483647 h 1226"/>
              <a:gd name="T12" fmla="*/ 2147483647 w 4013"/>
              <a:gd name="T13" fmla="*/ 1217234587 h 1226"/>
              <a:gd name="T14" fmla="*/ 2147483647 w 4013"/>
              <a:gd name="T15" fmla="*/ 395663679 h 1226"/>
              <a:gd name="T16" fmla="*/ 2147483647 w 4013"/>
              <a:gd name="T17" fmla="*/ 229333433 h 1226"/>
              <a:gd name="T18" fmla="*/ 2147483647 w 4013"/>
              <a:gd name="T19" fmla="*/ 1774190087 h 1226"/>
              <a:gd name="T20" fmla="*/ 2147483647 w 4013"/>
              <a:gd name="T21" fmla="*/ 2147483647 h 1226"/>
              <a:gd name="T22" fmla="*/ 2147483647 w 4013"/>
              <a:gd name="T23" fmla="*/ 2147483647 h 1226"/>
              <a:gd name="T24" fmla="*/ 2147483647 w 4013"/>
              <a:gd name="T25" fmla="*/ 1643141617 h 1226"/>
              <a:gd name="T26" fmla="*/ 2147483647 w 4013"/>
              <a:gd name="T27" fmla="*/ 229333433 h 1226"/>
              <a:gd name="T28" fmla="*/ 2147483647 w 4013"/>
              <a:gd name="T29" fmla="*/ 854332232 h 1226"/>
              <a:gd name="T30" fmla="*/ 2147483647 w 4013"/>
              <a:gd name="T31" fmla="*/ 2147483647 h 1226"/>
              <a:gd name="T32" fmla="*/ 2147483647 w 4013"/>
              <a:gd name="T33" fmla="*/ 2147483647 h 1226"/>
              <a:gd name="T34" fmla="*/ 2147483647 w 4013"/>
              <a:gd name="T35" fmla="*/ 163810934 h 1226"/>
              <a:gd name="T36" fmla="*/ 2147483647 w 4013"/>
              <a:gd name="T37" fmla="*/ 2147483647 h 1226"/>
              <a:gd name="T38" fmla="*/ 2147483647 w 4013"/>
              <a:gd name="T39" fmla="*/ 2147483647 h 1226"/>
              <a:gd name="T40" fmla="*/ 2147483647 w 4013"/>
              <a:gd name="T41" fmla="*/ 1675903239 h 12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13"/>
              <a:gd name="T64" fmla="*/ 0 h 1226"/>
              <a:gd name="T65" fmla="*/ 4013 w 4013"/>
              <a:gd name="T66" fmla="*/ 1226 h 12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13" h="1226">
                <a:moveTo>
                  <a:pt x="0" y="1059"/>
                </a:moveTo>
                <a:cubicBezTo>
                  <a:pt x="73" y="980"/>
                  <a:pt x="321" y="639"/>
                  <a:pt x="440" y="587"/>
                </a:cubicBezTo>
                <a:cubicBezTo>
                  <a:pt x="559" y="535"/>
                  <a:pt x="641" y="683"/>
                  <a:pt x="713" y="744"/>
                </a:cubicBezTo>
                <a:cubicBezTo>
                  <a:pt x="785" y="805"/>
                  <a:pt x="820" y="891"/>
                  <a:pt x="870" y="952"/>
                </a:cubicBezTo>
                <a:cubicBezTo>
                  <a:pt x="920" y="1013"/>
                  <a:pt x="957" y="1115"/>
                  <a:pt x="1013" y="1109"/>
                </a:cubicBezTo>
                <a:cubicBezTo>
                  <a:pt x="1069" y="1103"/>
                  <a:pt x="1157" y="1017"/>
                  <a:pt x="1209" y="913"/>
                </a:cubicBezTo>
                <a:cubicBezTo>
                  <a:pt x="1261" y="809"/>
                  <a:pt x="1285" y="609"/>
                  <a:pt x="1326" y="483"/>
                </a:cubicBezTo>
                <a:cubicBezTo>
                  <a:pt x="1367" y="357"/>
                  <a:pt x="1405" y="222"/>
                  <a:pt x="1457" y="157"/>
                </a:cubicBezTo>
                <a:cubicBezTo>
                  <a:pt x="1509" y="92"/>
                  <a:pt x="1583" y="0"/>
                  <a:pt x="1639" y="91"/>
                </a:cubicBezTo>
                <a:cubicBezTo>
                  <a:pt x="1695" y="182"/>
                  <a:pt x="1748" y="532"/>
                  <a:pt x="1796" y="704"/>
                </a:cubicBezTo>
                <a:cubicBezTo>
                  <a:pt x="1844" y="876"/>
                  <a:pt x="1878" y="1072"/>
                  <a:pt x="1926" y="1122"/>
                </a:cubicBezTo>
                <a:cubicBezTo>
                  <a:pt x="1974" y="1172"/>
                  <a:pt x="2044" y="1083"/>
                  <a:pt x="2083" y="1005"/>
                </a:cubicBezTo>
                <a:cubicBezTo>
                  <a:pt x="2122" y="927"/>
                  <a:pt x="2118" y="804"/>
                  <a:pt x="2161" y="652"/>
                </a:cubicBezTo>
                <a:cubicBezTo>
                  <a:pt x="2204" y="500"/>
                  <a:pt x="2283" y="143"/>
                  <a:pt x="2344" y="91"/>
                </a:cubicBezTo>
                <a:cubicBezTo>
                  <a:pt x="2405" y="39"/>
                  <a:pt x="2463" y="169"/>
                  <a:pt x="2526" y="339"/>
                </a:cubicBezTo>
                <a:cubicBezTo>
                  <a:pt x="2589" y="509"/>
                  <a:pt x="2650" y="992"/>
                  <a:pt x="2722" y="1109"/>
                </a:cubicBezTo>
                <a:cubicBezTo>
                  <a:pt x="2794" y="1226"/>
                  <a:pt x="2875" y="1218"/>
                  <a:pt x="2957" y="1044"/>
                </a:cubicBezTo>
                <a:cubicBezTo>
                  <a:pt x="3039" y="870"/>
                  <a:pt x="3108" y="61"/>
                  <a:pt x="3217" y="65"/>
                </a:cubicBezTo>
                <a:cubicBezTo>
                  <a:pt x="3326" y="69"/>
                  <a:pt x="3502" y="933"/>
                  <a:pt x="3609" y="1070"/>
                </a:cubicBezTo>
                <a:cubicBezTo>
                  <a:pt x="3716" y="1207"/>
                  <a:pt x="3789" y="954"/>
                  <a:pt x="3856" y="887"/>
                </a:cubicBezTo>
                <a:cubicBezTo>
                  <a:pt x="3923" y="820"/>
                  <a:pt x="3980" y="711"/>
                  <a:pt x="4013" y="665"/>
                </a:cubicBezTo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25000"/>
              </a:schemeClr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795463" y="4894263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CG Omega" pitchFamily="34" charset="0"/>
              </a:rPr>
              <a:t>    K1	            K2	        K3	                 K4	     K5</a:t>
            </a:r>
            <a:endParaRPr lang="en-GB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543800" y="4614863"/>
            <a:ext cx="838200" cy="381000"/>
          </a:xfrm>
          <a:custGeom>
            <a:avLst/>
            <a:gdLst>
              <a:gd name="T0" fmla="*/ 0 w 528"/>
              <a:gd name="T1" fmla="*/ 2147483647 h 240"/>
              <a:gd name="T2" fmla="*/ 2147483647 w 528"/>
              <a:gd name="T3" fmla="*/ 2147483647 h 240"/>
              <a:gd name="T4" fmla="*/ 2147483647 w 528"/>
              <a:gd name="T5" fmla="*/ 0 h 240"/>
              <a:gd name="T6" fmla="*/ 0 60000 65536"/>
              <a:gd name="T7" fmla="*/ 0 60000 65536"/>
              <a:gd name="T8" fmla="*/ 0 60000 65536"/>
              <a:gd name="T9" fmla="*/ 0 w 528"/>
              <a:gd name="T10" fmla="*/ 0 h 240"/>
              <a:gd name="T11" fmla="*/ 528 w 52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40">
                <a:moveTo>
                  <a:pt x="0" y="240"/>
                </a:moveTo>
                <a:cubicBezTo>
                  <a:pt x="76" y="164"/>
                  <a:pt x="152" y="88"/>
                  <a:pt x="240" y="48"/>
                </a:cubicBezTo>
                <a:cubicBezTo>
                  <a:pt x="328" y="8"/>
                  <a:pt x="480" y="8"/>
                  <a:pt x="528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7543800" y="4724400"/>
            <a:ext cx="914400" cy="228600"/>
          </a:xfrm>
          <a:custGeom>
            <a:avLst/>
            <a:gdLst>
              <a:gd name="T0" fmla="*/ 0 w 576"/>
              <a:gd name="T1" fmla="*/ 2147483647 h 112"/>
              <a:gd name="T2" fmla="*/ 2147483647 w 576"/>
              <a:gd name="T3" fmla="*/ 2147483647 h 112"/>
              <a:gd name="T4" fmla="*/ 2147483647 w 576"/>
              <a:gd name="T5" fmla="*/ 2147483647 h 112"/>
              <a:gd name="T6" fmla="*/ 0 60000 65536"/>
              <a:gd name="T7" fmla="*/ 0 60000 65536"/>
              <a:gd name="T8" fmla="*/ 0 60000 65536"/>
              <a:gd name="T9" fmla="*/ 0 w 576"/>
              <a:gd name="T10" fmla="*/ 0 h 112"/>
              <a:gd name="T11" fmla="*/ 576 w 57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12">
                <a:moveTo>
                  <a:pt x="0" y="112"/>
                </a:moveTo>
                <a:cubicBezTo>
                  <a:pt x="96" y="72"/>
                  <a:pt x="192" y="32"/>
                  <a:pt x="288" y="16"/>
                </a:cubicBezTo>
                <a:cubicBezTo>
                  <a:pt x="384" y="0"/>
                  <a:pt x="528" y="16"/>
                  <a:pt x="576" y="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7543800" y="4922838"/>
            <a:ext cx="1066800" cy="241300"/>
          </a:xfrm>
          <a:custGeom>
            <a:avLst/>
            <a:gdLst>
              <a:gd name="T0" fmla="*/ 0 w 624"/>
              <a:gd name="T1" fmla="*/ 2147483647 h 200"/>
              <a:gd name="T2" fmla="*/ 2147483647 w 624"/>
              <a:gd name="T3" fmla="*/ 2147483647 h 200"/>
              <a:gd name="T4" fmla="*/ 2147483647 w 624"/>
              <a:gd name="T5" fmla="*/ 2147483647 h 200"/>
              <a:gd name="T6" fmla="*/ 2147483647 w 624"/>
              <a:gd name="T7" fmla="*/ 2147483647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200"/>
              <a:gd name="T14" fmla="*/ 624 w 624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200">
                <a:moveTo>
                  <a:pt x="0" y="56"/>
                </a:moveTo>
                <a:cubicBezTo>
                  <a:pt x="144" y="28"/>
                  <a:pt x="288" y="0"/>
                  <a:pt x="384" y="8"/>
                </a:cubicBezTo>
                <a:cubicBezTo>
                  <a:pt x="480" y="16"/>
                  <a:pt x="536" y="72"/>
                  <a:pt x="576" y="104"/>
                </a:cubicBezTo>
                <a:cubicBezTo>
                  <a:pt x="616" y="136"/>
                  <a:pt x="620" y="168"/>
                  <a:pt x="624" y="2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447800" y="5453063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CG Omega" pitchFamily="34" charset="0"/>
              </a:rPr>
              <a:t>      </a:t>
            </a:r>
            <a:r>
              <a:rPr lang="en-GB" dirty="0">
                <a:latin typeface="CG Omega" pitchFamily="34" charset="0"/>
              </a:rPr>
              <a:t>1800 	   1850          1900 	   1950        </a:t>
            </a:r>
            <a:r>
              <a:rPr lang="en-GB" dirty="0" smtClean="0">
                <a:latin typeface="CG Omega" pitchFamily="34" charset="0"/>
              </a:rPr>
              <a:t>2000s</a:t>
            </a:r>
            <a:endParaRPr lang="en-GB" dirty="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0" y="2636838"/>
            <a:ext cx="190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3188" eaLnBrk="0" hangingPunct="0">
              <a:spcBef>
                <a:spcPct val="50000"/>
              </a:spcBef>
            </a:pPr>
            <a:r>
              <a:rPr lang="en-GB" sz="2000">
                <a:latin typeface="CG Omega" pitchFamily="34" charset="0"/>
              </a:rPr>
              <a:t>Indices of economic activity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857375" y="1947863"/>
            <a:ext cx="106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latin typeface="CG Omega" pitchFamily="34" charset="0"/>
              </a:rPr>
              <a:t>Steam Cotton Iron</a:t>
            </a:r>
            <a:endParaRPr lang="en-GB" sz="1600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200400" y="1905000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 dirty="0">
                <a:latin typeface="CG Omega" pitchFamily="34" charset="0"/>
              </a:rPr>
              <a:t>Railways</a:t>
            </a:r>
          </a:p>
          <a:p>
            <a:pPr eaLnBrk="0" hangingPunct="0"/>
            <a:r>
              <a:rPr lang="en-GB" sz="1600" dirty="0">
                <a:latin typeface="CG Omega" pitchFamily="34" charset="0"/>
              </a:rPr>
              <a:t>Iron </a:t>
            </a:r>
          </a:p>
          <a:p>
            <a:pPr eaLnBrk="0" hangingPunct="0"/>
            <a:r>
              <a:rPr lang="en-GB" sz="1600" dirty="0">
                <a:latin typeface="CG Omega" pitchFamily="34" charset="0"/>
              </a:rPr>
              <a:t>Steel</a:t>
            </a:r>
            <a:endParaRPr lang="en-GB" sz="1600" dirty="0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572000" y="1905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latin typeface="CG Omega" pitchFamily="34" charset="0"/>
              </a:rPr>
              <a:t>Electricity Chemicals </a:t>
            </a:r>
          </a:p>
          <a:p>
            <a:pPr eaLnBrk="0" hangingPunct="0"/>
            <a:r>
              <a:rPr lang="en-GB" sz="1600">
                <a:latin typeface="CG Omega" pitchFamily="34" charset="0"/>
              </a:rPr>
              <a:t>Autos</a:t>
            </a:r>
            <a:endParaRPr lang="en-GB" sz="16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227763" y="1916113"/>
            <a:ext cx="1411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GB" sz="1600" spc="-100" dirty="0">
                <a:latin typeface="CG Omega" pitchFamily="34" charset="0"/>
              </a:rPr>
              <a:t>Electronics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GB" sz="1600" spc="-100" dirty="0">
                <a:latin typeface="CG Omega" pitchFamily="34" charset="0"/>
              </a:rPr>
              <a:t>Synthetics Petrochemicals</a:t>
            </a:r>
            <a:endParaRPr lang="en-GB" sz="1600" spc="-100" dirty="0"/>
          </a:p>
        </p:txBody>
      </p:sp>
      <p:sp>
        <p:nvSpPr>
          <p:cNvPr id="17" name="TextBox 16"/>
          <p:cNvSpPr txBox="1"/>
          <p:nvPr/>
        </p:nvSpPr>
        <p:spPr>
          <a:xfrm>
            <a:off x="7920038" y="1989138"/>
            <a:ext cx="122396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spc="-100" dirty="0" smtClean="0"/>
              <a:t>now</a:t>
            </a:r>
            <a:endParaRPr lang="en-GB" sz="1600" spc="-100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8532019" y="2327692"/>
            <a:ext cx="794" cy="18220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23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588" y="274638"/>
            <a:ext cx="538321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Kondratiev’s Long Waves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3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6695" y="1268760"/>
            <a:ext cx="912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91880" y="187393"/>
            <a:ext cx="5468982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Revolution or evolution?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27" y="1196752"/>
            <a:ext cx="1719221" cy="24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03" y="1407175"/>
            <a:ext cx="1686669" cy="221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3" y="1417929"/>
            <a:ext cx="2227808" cy="33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20" y="3796031"/>
            <a:ext cx="17684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7380" r="30313" b="17665"/>
          <a:stretch/>
        </p:blipFill>
        <p:spPr bwMode="auto">
          <a:xfrm>
            <a:off x="5534840" y="3496144"/>
            <a:ext cx="3306736" cy="33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4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818" y="252593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Industrial revolution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995222"/>
              </p:ext>
            </p:extLst>
          </p:nvPr>
        </p:nvGraphicFramePr>
        <p:xfrm>
          <a:off x="236239" y="1207777"/>
          <a:ext cx="7936160" cy="38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3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187393"/>
            <a:ext cx="3475185" cy="12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dirty="0" smtClean="0"/>
              <a:t>EU </a:t>
            </a:r>
            <a:r>
              <a:rPr lang="en-GB" dirty="0" err="1" smtClean="0"/>
              <a:t>def</a:t>
            </a:r>
            <a:r>
              <a:rPr lang="en-GB" dirty="0" smtClean="0"/>
              <a:t> of Industry </a:t>
            </a:r>
            <a:r>
              <a:rPr lang="en-GB" dirty="0"/>
              <a:t>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3302062"/>
            <a:ext cx="3744416" cy="32952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Efficiency driven arguments</a:t>
            </a:r>
            <a:r>
              <a:rPr lang="en-GB" b="1" dirty="0" smtClean="0">
                <a:sym typeface="Wingdings"/>
              </a:rPr>
              <a:t>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Smart</a:t>
            </a:r>
            <a:r>
              <a:rPr lang="en-GB" dirty="0" smtClean="0"/>
              <a:t> and </a:t>
            </a:r>
            <a:r>
              <a:rPr lang="en-GB" b="1" dirty="0" smtClean="0"/>
              <a:t>webbed </a:t>
            </a:r>
            <a:r>
              <a:rPr lang="en-GB" b="1" dirty="0" smtClean="0"/>
              <a:t>factories</a:t>
            </a:r>
          </a:p>
          <a:p>
            <a:r>
              <a:rPr lang="en-GB" dirty="0"/>
              <a:t>Large </a:t>
            </a:r>
            <a:r>
              <a:rPr lang="en-GB" dirty="0" smtClean="0"/>
              <a:t>plants </a:t>
            </a:r>
            <a:endParaRPr lang="en-GB" dirty="0"/>
          </a:p>
          <a:p>
            <a:r>
              <a:rPr lang="en-GB" dirty="0" smtClean="0"/>
              <a:t>Large firms or multi-national firms</a:t>
            </a:r>
          </a:p>
          <a:p>
            <a:r>
              <a:rPr lang="en-GB" b="1" dirty="0"/>
              <a:t>Mass customisation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2996951"/>
            <a:ext cx="4820910" cy="312921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AI- </a:t>
            </a:r>
            <a:r>
              <a:rPr lang="en-GB" dirty="0" err="1"/>
              <a:t>IoT</a:t>
            </a:r>
            <a:r>
              <a:rPr lang="en-GB" dirty="0"/>
              <a:t> – robotics- automation</a:t>
            </a:r>
          </a:p>
          <a:p>
            <a:r>
              <a:rPr lang="en-GB" dirty="0"/>
              <a:t>Cyber-physical systems (smart ordering, scheduling, control and delivery systems, ‘big data’.</a:t>
            </a:r>
          </a:p>
          <a:p>
            <a:r>
              <a:rPr lang="en-GB" dirty="0" smtClean="0"/>
              <a:t>New combination capital &amp; labour  </a:t>
            </a:r>
          </a:p>
          <a:p>
            <a:r>
              <a:rPr lang="en-GB" dirty="0" smtClean="0"/>
              <a:t>lower </a:t>
            </a:r>
            <a:r>
              <a:rPr lang="en-GB" dirty="0"/>
              <a:t>inventory upstream, in process and downstream.</a:t>
            </a:r>
          </a:p>
          <a:p>
            <a:r>
              <a:rPr lang="en-GB" dirty="0"/>
              <a:t>Max </a:t>
            </a:r>
            <a:r>
              <a:rPr lang="en-GB" dirty="0" smtClean="0"/>
              <a:t>productivity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65663" y="6293618"/>
            <a:ext cx="23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MAKERS </a:t>
            </a:r>
            <a:r>
              <a:rPr lang="en-GB" sz="800" dirty="0"/>
              <a:t>- Smart Manufacturing for EU growth and prosperity  is a project funded by the Horizon </a:t>
            </a:r>
            <a:r>
              <a:rPr lang="en-GB" sz="800" dirty="0" smtClean="0"/>
              <a:t>2020-MSCA- RISE - </a:t>
            </a:r>
            <a:r>
              <a:rPr lang="en-GB" sz="800" dirty="0"/>
              <a:t>Grant agreement number 691192</a:t>
            </a:r>
            <a:r>
              <a:rPr lang="en-GB" sz="800" dirty="0" smtClean="0"/>
              <a:t>.</a:t>
            </a:r>
            <a:endParaRPr lang="en-GB" dirty="0"/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00" y="6093296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6953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915656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74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18113</TotalTime>
  <Words>1569</Words>
  <Application>Microsoft Macintosh PowerPoint</Application>
  <PresentationFormat>On-screen Show (4:3)</PresentationFormat>
  <Paragraphs>303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Presentation1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Kondratiev’s Long Waves </vt:lpstr>
      <vt:lpstr>Revolution or evolution?</vt:lpstr>
      <vt:lpstr> 4th Industrial revolution</vt:lpstr>
      <vt:lpstr>EU def of Industry 4.0</vt:lpstr>
      <vt:lpstr> In MAKERS  Broader</vt:lpstr>
      <vt:lpstr>Industry 4.0</vt:lpstr>
      <vt:lpstr>Key issues</vt:lpstr>
      <vt:lpstr>Berger 2014- Industry 4.0</vt:lpstr>
      <vt:lpstr>Take one technology: remote sensoring</vt:lpstr>
      <vt:lpstr>Enable disrupting change</vt:lpstr>
      <vt:lpstr>Innovation matrix</vt:lpstr>
      <vt:lpstr>Innovation matrix</vt:lpstr>
      <vt:lpstr>Policy infrastructure</vt:lpstr>
      <vt:lpstr>Innovation matrix in Sweden</vt:lpstr>
      <vt:lpstr>Swedish NIS</vt:lpstr>
      <vt:lpstr>Policy infrastructure in Sweden </vt:lpstr>
      <vt:lpstr>In Sweden…</vt:lpstr>
      <vt:lpstr>Pinch points for change</vt:lpstr>
      <vt:lpstr>Implications for  industrial policy</vt:lpstr>
      <vt:lpstr>Firms’ Readiness to I4.0</vt:lpstr>
      <vt:lpstr>Ready? Why and How? 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De Propris</dc:creator>
  <cp:lastModifiedBy>LDP</cp:lastModifiedBy>
  <cp:revision>228</cp:revision>
  <dcterms:created xsi:type="dcterms:W3CDTF">2016-06-08T09:50:06Z</dcterms:created>
  <dcterms:modified xsi:type="dcterms:W3CDTF">2017-10-19T20:40:14Z</dcterms:modified>
</cp:coreProperties>
</file>